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37" r:id="rId3"/>
    <p:sldId id="338" r:id="rId4"/>
    <p:sldId id="339" r:id="rId5"/>
    <p:sldId id="340" r:id="rId6"/>
    <p:sldId id="342" r:id="rId7"/>
    <p:sldId id="348" r:id="rId8"/>
    <p:sldId id="341" r:id="rId9"/>
    <p:sldId id="343" r:id="rId10"/>
    <p:sldId id="344" r:id="rId11"/>
    <p:sldId id="346" r:id="rId12"/>
    <p:sldId id="349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346" y="8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896A-9DF4-4B3A-B2A4-BA9ED12A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8B612-D0CE-40CC-9DEE-30F332F85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990DA-0BE4-4E5B-B524-3910E13C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923AB-4948-40DE-BFBA-FC95ADE1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BD83A-F2A2-48A2-B251-89FEA111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5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CE72-0957-4A65-916F-F4287C3F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43211-D35F-4A0E-B6BE-B713D54E7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E308D-4E64-4764-97C8-86328DFF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6899C-E069-4DB2-9343-25A88661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A0A1-BDBE-4AFE-A3E0-9268CFF2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FAD40-D55D-430C-A156-93E51E97F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70BA2-C16C-4B16-ADC5-B1B7658BF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A72C-8A08-4F5B-BB15-93DBDA5E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A8C2E-1564-4E28-9114-9E281683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1BF38-86B2-4038-ACAC-F303A11ED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8B98-E2AA-4256-AEDF-250805B9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42831-37B5-4DD4-B0CA-890246735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158AB-832E-4AA6-B969-C90EA7F9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69264-0BC3-48FB-BA8C-3C20D508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69BA-8672-4727-9B3E-EB573F2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3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0625-5576-438B-8FDB-4DAEC305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AE401-BA21-40BF-87FD-8F00C482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54493-DE97-431D-B879-E333135D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BCF9A-9F4F-44F7-9A49-891A9D8F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28AF5-9992-4BB8-97DA-A62AA3D5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7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E0F6-EEF3-4E88-80F2-5E7EBFC5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3CA5C-4496-4D51-B0F4-D54AF8935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B4AF9-AEA0-450B-BB48-47C5EE7C3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95DF1-FAE0-43E6-A376-9B972A4A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CBE44-04B4-4011-9BA7-AE7D9471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3B288-1D51-42D3-BDB9-E18936E6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8F5B-C10F-4663-9A9F-3E5CC2ED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3410B-7CD9-4129-9113-1D7D3D69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D8928F-DB54-42B8-81C3-050BA5166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D0DBE-F669-4AF7-88AF-3A05AB11F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4E033B-EBFC-4660-BB32-861BEAF20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5EB6C-E689-4019-94DC-A22D811A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2D8E4-23D0-4505-A833-C7482B5A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5B9C0-23CF-429B-B6A8-6B0607BD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84D0E-CE1F-47C6-A9ED-C52FCFDD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09210-2768-449A-A97E-F8FC91EE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C0E96-D48A-4C73-8A3D-E0F0041E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D789C-6AF7-434F-B6A6-FF508DDF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7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23CE0-4497-4048-A9B8-990E20D3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6A1E0-6A75-4177-9A61-85CFE3DE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EC679-DCD7-4488-8322-2A34FF4A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C94C-E3BF-47DE-A59E-5617F771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BD28D-B375-4E89-A7A6-403BB9A9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49CC2-F1B3-4805-AB39-F7FB3BB1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5611B-4687-40C6-A1DF-81163AAC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9F411-185A-429C-9357-6A4CD14D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8BD0-CA09-46E9-BE31-8282E9BAC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FECF-F01A-4C5D-B83E-266A3299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AD3BE-5322-4687-8367-723F0B64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28A7A-A549-4E1D-B4EE-59FDD2E75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5D66F-826D-45F2-8DB4-4E9A159B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2D93-E519-4D9F-9259-6FC4AFCF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9EA1-9C70-4ADD-B689-AD5C3789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E91EA-B044-4C71-87A2-BE6168A4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F2BB-07FE-4F00-AA37-1A0FE545C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600A-0995-4710-8D1F-CCB1154D5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57FE-9C43-45A7-90F1-B615215E0B1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FE960-3577-4C59-AD36-A42048559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4FCD-0F15-400A-89E3-B9044F661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2729-EE2C-4CA0-ACF1-10D252957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0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jp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jp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ranh ảnh dạy học\Hinh nen dep\SLGG_2018.jpg">
            <a:extLst>
              <a:ext uri="{FF2B5EF4-FFF2-40B4-BE49-F238E27FC236}">
                <a16:creationId xmlns:a16="http://schemas.microsoft.com/office/drawing/2014/main" id="{65033028-7823-4CF6-9C0C-18DF8EFA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4">
            <a:extLst>
              <a:ext uri="{FF2B5EF4-FFF2-40B4-BE49-F238E27FC236}">
                <a16:creationId xmlns:a16="http://schemas.microsoft.com/office/drawing/2014/main" id="{CF90002E-279F-40E5-B3E9-52978EF4E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16665">
            <a:off x="2992562" y="3933172"/>
            <a:ext cx="6631744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Quách Thị Khánh Ly</a:t>
            </a:r>
          </a:p>
        </p:txBody>
      </p:sp>
      <p:sp>
        <p:nvSpPr>
          <p:cNvPr id="3077" name="WordArt 5">
            <a:extLst>
              <a:ext uri="{FF2B5EF4-FFF2-40B4-BE49-F238E27FC236}">
                <a16:creationId xmlns:a16="http://schemas.microsoft.com/office/drawing/2014/main" id="{54BF4955-9D5F-4621-B161-4B28E9B94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5029200"/>
            <a:ext cx="726916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Thị Trấn</a:t>
            </a:r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Nho Quan</a:t>
            </a:r>
          </a:p>
        </p:txBody>
      </p:sp>
      <p:sp>
        <p:nvSpPr>
          <p:cNvPr id="3078" name="AutoShape 6">
            <a:extLst>
              <a:ext uri="{FF2B5EF4-FFF2-40B4-BE49-F238E27FC236}">
                <a16:creationId xmlns:a16="http://schemas.microsoft.com/office/drawing/2014/main" id="{A5BAD26D-B518-4549-8959-808940F2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867400"/>
            <a:ext cx="5943600" cy="381000"/>
          </a:xfrm>
          <a:prstGeom prst="ribbon">
            <a:avLst>
              <a:gd name="adj1" fmla="val 33333"/>
              <a:gd name="adj2" fmla="val 50000"/>
            </a:avLst>
          </a:prstGeom>
          <a:solidFill>
            <a:srgbClr val="00CC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0" name="WordArt 11">
            <a:extLst>
              <a:ext uri="{FF2B5EF4-FFF2-40B4-BE49-F238E27FC236}">
                <a16:creationId xmlns:a16="http://schemas.microsoft.com/office/drawing/2014/main" id="{768B8F15-D0CF-49AF-97EA-A52B43936D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1314" y="413238"/>
            <a:ext cx="7121771" cy="3391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chuyên đề:</a:t>
            </a:r>
          </a:p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Tiếng Anh</a:t>
            </a:r>
          </a:p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Đồ ăn và Đồ uống</a:t>
            </a:r>
          </a:p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 – 6 Tuổi</a:t>
            </a:r>
          </a:p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lượng: 18 trẻ</a:t>
            </a:r>
          </a:p>
          <a:p>
            <a:pPr algn="ctr"/>
            <a:r>
              <a:rPr lang="en-US" sz="3600" b="1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30 - 35 phút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9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CA2BA8-D017-4859-A649-0B69521858F7}"/>
              </a:ext>
            </a:extLst>
          </p:cNvPr>
          <p:cNvCxnSpPr>
            <a:cxnSpLocks/>
          </p:cNvCxnSpPr>
          <p:nvPr/>
        </p:nvCxnSpPr>
        <p:spPr>
          <a:xfrm>
            <a:off x="6096000" y="1143000"/>
            <a:ext cx="0" cy="546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C697501-ABFD-42E4-8103-F99903F51FF8}"/>
              </a:ext>
            </a:extLst>
          </p:cNvPr>
          <p:cNvSpPr/>
          <p:nvPr/>
        </p:nvSpPr>
        <p:spPr>
          <a:xfrm>
            <a:off x="7772405" y="1107498"/>
            <a:ext cx="3137043" cy="1714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Brown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6877EB-A432-4555-BF5F-54853F4B1D61}"/>
              </a:ext>
            </a:extLst>
          </p:cNvPr>
          <p:cNvSpPr/>
          <p:nvPr/>
        </p:nvSpPr>
        <p:spPr>
          <a:xfrm>
            <a:off x="7864480" y="2990418"/>
            <a:ext cx="3137043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8AAF18-1348-4D3A-8F65-00A047ECE5C3}"/>
              </a:ext>
            </a:extLst>
          </p:cNvPr>
          <p:cNvSpPr/>
          <p:nvPr/>
        </p:nvSpPr>
        <p:spPr>
          <a:xfrm>
            <a:off x="7874872" y="4873338"/>
            <a:ext cx="3137043" cy="17145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White</a:t>
            </a:r>
          </a:p>
        </p:txBody>
      </p:sp>
      <p:pic>
        <p:nvPicPr>
          <p:cNvPr id="15" name="Picture 14" descr="Slices of bread on a cooling rack&#10;&#10;Description automatically generated">
            <a:extLst>
              <a:ext uri="{FF2B5EF4-FFF2-40B4-BE49-F238E27FC236}">
                <a16:creationId xmlns:a16="http://schemas.microsoft.com/office/drawing/2014/main" id="{92169131-1FB0-4A7E-B18C-628C6DEEA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32720"/>
            <a:ext cx="3358714" cy="3358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6F6B7-A9CE-4C37-9D9A-8B2E254972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323" y="178020"/>
            <a:ext cx="8005234" cy="493051"/>
          </a:xfrm>
          <a:prstGeom prst="rect">
            <a:avLst/>
          </a:prstGeom>
        </p:spPr>
      </p:pic>
      <p:pic>
        <p:nvPicPr>
          <p:cNvPr id="12" name="Picture 309">
            <a:extLst>
              <a:ext uri="{FF2B5EF4-FFF2-40B4-BE49-F238E27FC236}">
                <a16:creationId xmlns:a16="http://schemas.microsoft.com/office/drawing/2014/main" id="{2F6ECF49-9E5F-41B8-8663-EC98F92D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44" y="1054251"/>
            <a:ext cx="2350362" cy="27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375">
            <a:extLst>
              <a:ext uri="{FF2B5EF4-FFF2-40B4-BE49-F238E27FC236}">
                <a16:creationId xmlns:a16="http://schemas.microsoft.com/office/drawing/2014/main" id="{1521CF5F-8DE8-42F3-B5DC-94B6C71C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930" y="1860760"/>
            <a:ext cx="1382566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Oval 396">
            <a:extLst>
              <a:ext uri="{FF2B5EF4-FFF2-40B4-BE49-F238E27FC236}">
                <a16:creationId xmlns:a16="http://schemas.microsoft.com/office/drawing/2014/main" id="{BEBCB990-233C-4BA7-9610-25E35F061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97">
            <a:extLst>
              <a:ext uri="{FF2B5EF4-FFF2-40B4-BE49-F238E27FC236}">
                <a16:creationId xmlns:a16="http://schemas.microsoft.com/office/drawing/2014/main" id="{173F1DA6-6C9D-4C43-96F6-A678E810A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9" name="Oval 398">
            <a:extLst>
              <a:ext uri="{FF2B5EF4-FFF2-40B4-BE49-F238E27FC236}">
                <a16:creationId xmlns:a16="http://schemas.microsoft.com/office/drawing/2014/main" id="{AB000FFF-97E3-405A-88B8-FD3E6DD24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Oval 399">
            <a:extLst>
              <a:ext uri="{FF2B5EF4-FFF2-40B4-BE49-F238E27FC236}">
                <a16:creationId xmlns:a16="http://schemas.microsoft.com/office/drawing/2014/main" id="{E85586E6-DA2E-48B7-A50F-A681D324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" name="Oval 400">
            <a:extLst>
              <a:ext uri="{FF2B5EF4-FFF2-40B4-BE49-F238E27FC236}">
                <a16:creationId xmlns:a16="http://schemas.microsoft.com/office/drawing/2014/main" id="{40BCB144-86B3-455A-99A0-83639233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" name="Oval 401">
            <a:extLst>
              <a:ext uri="{FF2B5EF4-FFF2-40B4-BE49-F238E27FC236}">
                <a16:creationId xmlns:a16="http://schemas.microsoft.com/office/drawing/2014/main" id="{5B2EC0CE-7816-4DC1-8F61-B2F74FC1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Oval 402">
            <a:extLst>
              <a:ext uri="{FF2B5EF4-FFF2-40B4-BE49-F238E27FC236}">
                <a16:creationId xmlns:a16="http://schemas.microsoft.com/office/drawing/2014/main" id="{9FBB8E2C-74A2-4E3F-8D02-6419EF2F0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403">
            <a:extLst>
              <a:ext uri="{FF2B5EF4-FFF2-40B4-BE49-F238E27FC236}">
                <a16:creationId xmlns:a16="http://schemas.microsoft.com/office/drawing/2014/main" id="{F0A945C0-AEA4-491D-AC3D-3BEB02F62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" name="Oval 404">
            <a:extLst>
              <a:ext uri="{FF2B5EF4-FFF2-40B4-BE49-F238E27FC236}">
                <a16:creationId xmlns:a16="http://schemas.microsoft.com/office/drawing/2014/main" id="{53C85A77-6E66-4369-A7EE-44B90F03B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Oval 405">
            <a:extLst>
              <a:ext uri="{FF2B5EF4-FFF2-40B4-BE49-F238E27FC236}">
                <a16:creationId xmlns:a16="http://schemas.microsoft.com/office/drawing/2014/main" id="{D67AD27E-D9CE-498A-96A6-A58E21743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Oval 406">
            <a:extLst>
              <a:ext uri="{FF2B5EF4-FFF2-40B4-BE49-F238E27FC236}">
                <a16:creationId xmlns:a16="http://schemas.microsoft.com/office/drawing/2014/main" id="{E14D77D3-9FF0-4EA7-86A6-F1575361D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2A49D0-3530-40FB-BAF5-250ADAA87CF8}"/>
              </a:ext>
            </a:extLst>
          </p:cNvPr>
          <p:cNvSpPr/>
          <p:nvPr/>
        </p:nvSpPr>
        <p:spPr>
          <a:xfrm>
            <a:off x="4505197" y="724768"/>
            <a:ext cx="2934693" cy="3422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310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CA2BA8-D017-4859-A649-0B69521858F7}"/>
              </a:ext>
            </a:extLst>
          </p:cNvPr>
          <p:cNvCxnSpPr>
            <a:cxnSpLocks/>
          </p:cNvCxnSpPr>
          <p:nvPr/>
        </p:nvCxnSpPr>
        <p:spPr>
          <a:xfrm>
            <a:off x="6096000" y="1143000"/>
            <a:ext cx="0" cy="546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C697501-ABFD-42E4-8103-F99903F51FF8}"/>
              </a:ext>
            </a:extLst>
          </p:cNvPr>
          <p:cNvSpPr/>
          <p:nvPr/>
        </p:nvSpPr>
        <p:spPr>
          <a:xfrm>
            <a:off x="7910946" y="1107498"/>
            <a:ext cx="3137043" cy="1714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Brown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6877EB-A432-4555-BF5F-54853F4B1D61}"/>
              </a:ext>
            </a:extLst>
          </p:cNvPr>
          <p:cNvSpPr/>
          <p:nvPr/>
        </p:nvSpPr>
        <p:spPr>
          <a:xfrm>
            <a:off x="8003021" y="2990418"/>
            <a:ext cx="3137043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  <a:endParaRPr lang="en-US" sz="50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8AAF18-1348-4D3A-8F65-00A047ECE5C3}"/>
              </a:ext>
            </a:extLst>
          </p:cNvPr>
          <p:cNvSpPr/>
          <p:nvPr/>
        </p:nvSpPr>
        <p:spPr>
          <a:xfrm>
            <a:off x="8013413" y="4873338"/>
            <a:ext cx="3137043" cy="171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</p:txBody>
      </p:sp>
      <p:pic>
        <p:nvPicPr>
          <p:cNvPr id="12" name="Picture 11" descr="A plate of hot dogs and tomatoes&#10;&#10;Description automatically generated">
            <a:extLst>
              <a:ext uri="{FF2B5EF4-FFF2-40B4-BE49-F238E27FC236}">
                <a16:creationId xmlns:a16="http://schemas.microsoft.com/office/drawing/2014/main" id="{E659B1F2-76FB-4120-B792-CC8185E71C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8977" r="6267" b="6282"/>
          <a:stretch/>
        </p:blipFill>
        <p:spPr>
          <a:xfrm>
            <a:off x="522787" y="2291248"/>
            <a:ext cx="3947534" cy="2772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B27D2-123E-4849-BDA3-560C05411B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8" y="181483"/>
            <a:ext cx="8005234" cy="414255"/>
          </a:xfrm>
          <a:prstGeom prst="rect">
            <a:avLst/>
          </a:prstGeom>
        </p:spPr>
      </p:pic>
      <p:pic>
        <p:nvPicPr>
          <p:cNvPr id="15" name="Picture 309">
            <a:extLst>
              <a:ext uri="{FF2B5EF4-FFF2-40B4-BE49-F238E27FC236}">
                <a16:creationId xmlns:a16="http://schemas.microsoft.com/office/drawing/2014/main" id="{BC47DE16-8148-4811-A8C2-C54D0ADF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44" y="1054251"/>
            <a:ext cx="2350362" cy="27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375">
            <a:extLst>
              <a:ext uri="{FF2B5EF4-FFF2-40B4-BE49-F238E27FC236}">
                <a16:creationId xmlns:a16="http://schemas.microsoft.com/office/drawing/2014/main" id="{D09DF732-7046-49E5-A7D2-E0F19BC4D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930" y="1860760"/>
            <a:ext cx="1382566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Oval 396">
            <a:extLst>
              <a:ext uri="{FF2B5EF4-FFF2-40B4-BE49-F238E27FC236}">
                <a16:creationId xmlns:a16="http://schemas.microsoft.com/office/drawing/2014/main" id="{0A3CDA7F-51E6-4AB1-9D44-151734359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97">
            <a:extLst>
              <a:ext uri="{FF2B5EF4-FFF2-40B4-BE49-F238E27FC236}">
                <a16:creationId xmlns:a16="http://schemas.microsoft.com/office/drawing/2014/main" id="{82706F3E-7529-4A8F-B2C7-B906322A7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9" name="Oval 398">
            <a:extLst>
              <a:ext uri="{FF2B5EF4-FFF2-40B4-BE49-F238E27FC236}">
                <a16:creationId xmlns:a16="http://schemas.microsoft.com/office/drawing/2014/main" id="{AEEEF958-F6E7-432C-89B2-194735A38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Oval 399">
            <a:extLst>
              <a:ext uri="{FF2B5EF4-FFF2-40B4-BE49-F238E27FC236}">
                <a16:creationId xmlns:a16="http://schemas.microsoft.com/office/drawing/2014/main" id="{07A91914-E806-48B6-B433-10A3913E9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" name="Oval 400">
            <a:extLst>
              <a:ext uri="{FF2B5EF4-FFF2-40B4-BE49-F238E27FC236}">
                <a16:creationId xmlns:a16="http://schemas.microsoft.com/office/drawing/2014/main" id="{BEF466B5-16D4-4EFB-9100-45F50F57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" name="Oval 401">
            <a:extLst>
              <a:ext uri="{FF2B5EF4-FFF2-40B4-BE49-F238E27FC236}">
                <a16:creationId xmlns:a16="http://schemas.microsoft.com/office/drawing/2014/main" id="{9E664D6C-E00D-4D89-ABFD-A0EC9BA2C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Oval 402">
            <a:extLst>
              <a:ext uri="{FF2B5EF4-FFF2-40B4-BE49-F238E27FC236}">
                <a16:creationId xmlns:a16="http://schemas.microsoft.com/office/drawing/2014/main" id="{0E66E2AC-14BA-4839-B840-32B54CC3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403">
            <a:extLst>
              <a:ext uri="{FF2B5EF4-FFF2-40B4-BE49-F238E27FC236}">
                <a16:creationId xmlns:a16="http://schemas.microsoft.com/office/drawing/2014/main" id="{7EFBECD1-370E-4A66-90E2-E5C31839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" name="Oval 404">
            <a:extLst>
              <a:ext uri="{FF2B5EF4-FFF2-40B4-BE49-F238E27FC236}">
                <a16:creationId xmlns:a16="http://schemas.microsoft.com/office/drawing/2014/main" id="{FD99C05A-404E-470C-B6F6-34538F7C5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Oval 405">
            <a:extLst>
              <a:ext uri="{FF2B5EF4-FFF2-40B4-BE49-F238E27FC236}">
                <a16:creationId xmlns:a16="http://schemas.microsoft.com/office/drawing/2014/main" id="{EDDDFDC4-6544-4CF5-BE9B-3A28ABBA4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Oval 406">
            <a:extLst>
              <a:ext uri="{FF2B5EF4-FFF2-40B4-BE49-F238E27FC236}">
                <a16:creationId xmlns:a16="http://schemas.microsoft.com/office/drawing/2014/main" id="{B2C167C4-E4FB-42E1-9ED1-11494CE74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FBB02D-5C16-49A0-9393-539FCBA00354}"/>
              </a:ext>
            </a:extLst>
          </p:cNvPr>
          <p:cNvSpPr/>
          <p:nvPr/>
        </p:nvSpPr>
        <p:spPr>
          <a:xfrm>
            <a:off x="4505197" y="724768"/>
            <a:ext cx="2934693" cy="3422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63BE32E0-DF1D-4ED2-B344-DE84E09F0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2576" y="619461"/>
            <a:ext cx="4756638" cy="1934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trò chơi</a:t>
            </a:r>
          </a:p>
        </p:txBody>
      </p:sp>
      <p:pic>
        <p:nvPicPr>
          <p:cNvPr id="2" name="Are You Hungry">
            <a:hlinkClick r:id="" action="ppaction://media"/>
            <a:extLst>
              <a:ext uri="{FF2B5EF4-FFF2-40B4-BE49-F238E27FC236}">
                <a16:creationId xmlns:a16="http://schemas.microsoft.com/office/drawing/2014/main" id="{F1453A63-21CC-4164-B311-86744FA29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300" y="3162300"/>
            <a:ext cx="531813" cy="5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1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63BE32E0-DF1D-4ED2-B344-DE84E09F0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2576" y="619461"/>
            <a:ext cx="4756638" cy="1934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 Bye Goodbye</a:t>
            </a:r>
          </a:p>
        </p:txBody>
      </p:sp>
      <p:pic>
        <p:nvPicPr>
          <p:cNvPr id="3" name="Bye Bye Goodbye">
            <a:hlinkClick r:id="" action="ppaction://media"/>
            <a:extLst>
              <a:ext uri="{FF2B5EF4-FFF2-40B4-BE49-F238E27FC236}">
                <a16:creationId xmlns:a16="http://schemas.microsoft.com/office/drawing/2014/main" id="{C2CEF79D-8069-41C6-925A-B087D010E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300" y="3162300"/>
            <a:ext cx="531813" cy="5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63BE32E0-DF1D-4ED2-B344-DE84E09F0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2576" y="619461"/>
            <a:ext cx="4756638" cy="19343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</a:t>
            </a:r>
          </a:p>
        </p:txBody>
      </p:sp>
      <p:pic>
        <p:nvPicPr>
          <p:cNvPr id="3" name="Hello 2">
            <a:hlinkClick r:id="" action="ppaction://media"/>
            <a:extLst>
              <a:ext uri="{FF2B5EF4-FFF2-40B4-BE49-F238E27FC236}">
                <a16:creationId xmlns:a16="http://schemas.microsoft.com/office/drawing/2014/main" id="{E4D4DFEC-4B3A-4AB0-92AB-D6C75F3124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300" y="3162300"/>
            <a:ext cx="531813" cy="53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Picture1.jpg">
            <a:extLst>
              <a:ext uri="{FF2B5EF4-FFF2-40B4-BE49-F238E27FC236}">
                <a16:creationId xmlns:a16="http://schemas.microsoft.com/office/drawing/2014/main" id="{79417D40-66B5-4D7A-B8F0-16480DC8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-up of a tomato&#10;&#10;Description automatically generated">
            <a:extLst>
              <a:ext uri="{FF2B5EF4-FFF2-40B4-BE49-F238E27FC236}">
                <a16:creationId xmlns:a16="http://schemas.microsoft.com/office/drawing/2014/main" id="{97E8111D-7D94-4E13-BA1A-1C1FB227A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67" y="1378526"/>
            <a:ext cx="3490191" cy="3744193"/>
          </a:xfrm>
          <a:prstGeom prst="rect">
            <a:avLst/>
          </a:prstGeom>
        </p:spPr>
      </p:pic>
      <p:pic>
        <p:nvPicPr>
          <p:cNvPr id="7" name="ca chua">
            <a:hlinkClick r:id="" action="ppaction://media"/>
            <a:extLst>
              <a:ext uri="{FF2B5EF4-FFF2-40B4-BE49-F238E27FC236}">
                <a16:creationId xmlns:a16="http://schemas.microsoft.com/office/drawing/2014/main" id="{AB4E5F94-019A-4F9B-82F4-F12F6F37AC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8527" y="5458691"/>
            <a:ext cx="531813" cy="531813"/>
          </a:xfrm>
          <a:prstGeom prst="rect">
            <a:avLst/>
          </a:prstGeom>
        </p:spPr>
      </p:pic>
      <p:pic>
        <p:nvPicPr>
          <p:cNvPr id="12" name="Picture 1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887B615C-5124-4874-BC2E-5CCD0BC7C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41" y="4952996"/>
            <a:ext cx="4317118" cy="9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Admin\Desktop\Picture1.jpg">
            <a:extLst>
              <a:ext uri="{FF2B5EF4-FFF2-40B4-BE49-F238E27FC236}">
                <a16:creationId xmlns:a16="http://schemas.microsoft.com/office/drawing/2014/main" id="{79417D40-66B5-4D7A-B8F0-16480DC8F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group of cucumbers on a white background&#10;&#10;Description automatically generated">
            <a:extLst>
              <a:ext uri="{FF2B5EF4-FFF2-40B4-BE49-F238E27FC236}">
                <a16:creationId xmlns:a16="http://schemas.microsoft.com/office/drawing/2014/main" id="{AB167E89-1471-4329-BEBE-56AA9C4A2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172" y="1197943"/>
            <a:ext cx="5992775" cy="4462113"/>
          </a:xfrm>
          <a:prstGeom prst="rect">
            <a:avLst/>
          </a:prstGeom>
        </p:spPr>
      </p:pic>
      <p:pic>
        <p:nvPicPr>
          <p:cNvPr id="8" name="Picture 7" descr="A blue and black text&#10;&#10;Description automatically generated">
            <a:extLst>
              <a:ext uri="{FF2B5EF4-FFF2-40B4-BE49-F238E27FC236}">
                <a16:creationId xmlns:a16="http://schemas.microsoft.com/office/drawing/2014/main" id="{E4B0A216-F6F5-4680-8CCB-B9A0D1994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88" y="5352702"/>
            <a:ext cx="4785406" cy="828510"/>
          </a:xfrm>
          <a:prstGeom prst="rect">
            <a:avLst/>
          </a:prstGeom>
        </p:spPr>
      </p:pic>
      <p:pic>
        <p:nvPicPr>
          <p:cNvPr id="9" name="dua chuot">
            <a:hlinkClick r:id="" action="ppaction://media"/>
            <a:extLst>
              <a:ext uri="{FF2B5EF4-FFF2-40B4-BE49-F238E27FC236}">
                <a16:creationId xmlns:a16="http://schemas.microsoft.com/office/drawing/2014/main" id="{3A38FB70-49FA-4284-8434-AD1B90ECB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0610" y="5352702"/>
            <a:ext cx="531813" cy="5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8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4" name="Picture 3" descr="Slices of bread on a cooling rack&#10;&#10;Description automatically generated">
            <a:extLst>
              <a:ext uri="{FF2B5EF4-FFF2-40B4-BE49-F238E27FC236}">
                <a16:creationId xmlns:a16="http://schemas.microsoft.com/office/drawing/2014/main" id="{36C2DF00-5B40-4AC1-A380-C827DEB36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445" y="692727"/>
            <a:ext cx="4201391" cy="4201391"/>
          </a:xfrm>
          <a:prstGeom prst="rect">
            <a:avLst/>
          </a:prstGeom>
        </p:spPr>
      </p:pic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C6BA1E78-1C40-4759-86EC-5E3F2FE111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80" y="5279963"/>
            <a:ext cx="4114840" cy="828510"/>
          </a:xfrm>
          <a:prstGeom prst="rect">
            <a:avLst/>
          </a:prstGeom>
        </p:spPr>
      </p:pic>
      <p:pic>
        <p:nvPicPr>
          <p:cNvPr id="8" name="banh my">
            <a:hlinkClick r:id="" action="ppaction://media"/>
            <a:extLst>
              <a:ext uri="{FF2B5EF4-FFF2-40B4-BE49-F238E27FC236}">
                <a16:creationId xmlns:a16="http://schemas.microsoft.com/office/drawing/2014/main" id="{4B649BC3-DB2C-4CB8-AFF7-2F21081CC3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6487" y="5279963"/>
            <a:ext cx="531813" cy="5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3" name="Picture 2" descr="A plate of hot dogs and tomatoes&#10;&#10;Description automatically generated">
            <a:extLst>
              <a:ext uri="{FF2B5EF4-FFF2-40B4-BE49-F238E27FC236}">
                <a16:creationId xmlns:a16="http://schemas.microsoft.com/office/drawing/2014/main" id="{C79E8A8E-659A-4101-96A9-C76D26E80B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8977" r="6267" b="6282"/>
          <a:stretch/>
        </p:blipFill>
        <p:spPr>
          <a:xfrm>
            <a:off x="3553691" y="685800"/>
            <a:ext cx="5725391" cy="4021282"/>
          </a:xfrm>
          <a:prstGeom prst="rect">
            <a:avLst/>
          </a:prstGeom>
        </p:spPr>
      </p:pic>
      <p:pic>
        <p:nvPicPr>
          <p:cNvPr id="4" name="xuc xich">
            <a:hlinkClick r:id="" action="ppaction://media"/>
            <a:extLst>
              <a:ext uri="{FF2B5EF4-FFF2-40B4-BE49-F238E27FC236}">
                <a16:creationId xmlns:a16="http://schemas.microsoft.com/office/drawing/2014/main" id="{08F7B665-6815-4E10-9525-D7A5B276B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3318" y="5178136"/>
            <a:ext cx="531813" cy="531813"/>
          </a:xfrm>
          <a:prstGeom prst="rect">
            <a:avLst/>
          </a:prstGeom>
        </p:spPr>
      </p:pic>
      <p:pic>
        <p:nvPicPr>
          <p:cNvPr id="6" name="Picture 5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15A90B73-E387-4466-A8A5-3E80462AB7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53" y="5295694"/>
            <a:ext cx="4114840" cy="8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63BE32E0-DF1D-4ED2-B344-DE84E09F03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4141" y="581887"/>
            <a:ext cx="4756638" cy="17086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algn="ctr"/>
            <a:r>
              <a:rPr lang="en-US" sz="3600" kern="10">
                <a:ln w="9525">
                  <a:solidFill>
                    <a:srgbClr val="CC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colors of the rainbow</a:t>
            </a:r>
          </a:p>
        </p:txBody>
      </p:sp>
      <p:pic>
        <p:nvPicPr>
          <p:cNvPr id="2" name="The colors of the rainbow">
            <a:hlinkClick r:id="" action="ppaction://media"/>
            <a:extLst>
              <a:ext uri="{FF2B5EF4-FFF2-40B4-BE49-F238E27FC236}">
                <a16:creationId xmlns:a16="http://schemas.microsoft.com/office/drawing/2014/main" id="{7F5A3EAB-1B26-427D-AAC4-426286A55E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29300" y="3162300"/>
            <a:ext cx="531813" cy="5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pic>
        <p:nvPicPr>
          <p:cNvPr id="6" name="Picture 5" descr="A close-up of a tomato&#10;&#10;Description automatically generated">
            <a:extLst>
              <a:ext uri="{FF2B5EF4-FFF2-40B4-BE49-F238E27FC236}">
                <a16:creationId xmlns:a16="http://schemas.microsoft.com/office/drawing/2014/main" id="{8E537683-1FFE-41CE-9BC5-A53D788A0E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46" y="1743940"/>
            <a:ext cx="3490191" cy="374419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CA2BA8-D017-4859-A649-0B69521858F7}"/>
              </a:ext>
            </a:extLst>
          </p:cNvPr>
          <p:cNvCxnSpPr>
            <a:cxnSpLocks/>
          </p:cNvCxnSpPr>
          <p:nvPr/>
        </p:nvCxnSpPr>
        <p:spPr>
          <a:xfrm>
            <a:off x="6096000" y="1143000"/>
            <a:ext cx="0" cy="546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C697501-ABFD-42E4-8103-F99903F51FF8}"/>
              </a:ext>
            </a:extLst>
          </p:cNvPr>
          <p:cNvSpPr/>
          <p:nvPr/>
        </p:nvSpPr>
        <p:spPr>
          <a:xfrm>
            <a:off x="7467600" y="1107498"/>
            <a:ext cx="3137043" cy="171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6877EB-A432-4555-BF5F-54853F4B1D61}"/>
              </a:ext>
            </a:extLst>
          </p:cNvPr>
          <p:cNvSpPr/>
          <p:nvPr/>
        </p:nvSpPr>
        <p:spPr>
          <a:xfrm>
            <a:off x="7559675" y="2990418"/>
            <a:ext cx="3137043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  <a:endParaRPr lang="en-US" sz="50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8AAF18-1348-4D3A-8F65-00A047ECE5C3}"/>
              </a:ext>
            </a:extLst>
          </p:cNvPr>
          <p:cNvSpPr/>
          <p:nvPr/>
        </p:nvSpPr>
        <p:spPr>
          <a:xfrm>
            <a:off x="7570067" y="4873338"/>
            <a:ext cx="3137043" cy="1714500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1EBF66-A375-49D7-90C3-DDC1B79C4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2" y="225133"/>
            <a:ext cx="7490499" cy="446812"/>
          </a:xfrm>
          <a:prstGeom prst="rect">
            <a:avLst/>
          </a:prstGeom>
        </p:spPr>
      </p:pic>
      <p:pic>
        <p:nvPicPr>
          <p:cNvPr id="28" name="Picture 309">
            <a:extLst>
              <a:ext uri="{FF2B5EF4-FFF2-40B4-BE49-F238E27FC236}">
                <a16:creationId xmlns:a16="http://schemas.microsoft.com/office/drawing/2014/main" id="{0EFC0E0C-A20D-4C59-A5E9-CE2331050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44" y="1054251"/>
            <a:ext cx="2350362" cy="27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375">
            <a:extLst>
              <a:ext uri="{FF2B5EF4-FFF2-40B4-BE49-F238E27FC236}">
                <a16:creationId xmlns:a16="http://schemas.microsoft.com/office/drawing/2014/main" id="{6FB2D622-1C5B-4955-BCC7-076BE5DD3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930" y="1860760"/>
            <a:ext cx="1382566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Oval 396">
            <a:extLst>
              <a:ext uri="{FF2B5EF4-FFF2-40B4-BE49-F238E27FC236}">
                <a16:creationId xmlns:a16="http://schemas.microsoft.com/office/drawing/2014/main" id="{6EEFDF47-DB36-4C6B-82ED-476844B55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31" name="Oval 397">
            <a:extLst>
              <a:ext uri="{FF2B5EF4-FFF2-40B4-BE49-F238E27FC236}">
                <a16:creationId xmlns:a16="http://schemas.microsoft.com/office/drawing/2014/main" id="{96789547-A341-464E-8783-5DF086422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98">
            <a:extLst>
              <a:ext uri="{FF2B5EF4-FFF2-40B4-BE49-F238E27FC236}">
                <a16:creationId xmlns:a16="http://schemas.microsoft.com/office/drawing/2014/main" id="{772A735A-E4F2-4733-890A-A2CBABB8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99">
            <a:extLst>
              <a:ext uri="{FF2B5EF4-FFF2-40B4-BE49-F238E27FC236}">
                <a16:creationId xmlns:a16="http://schemas.microsoft.com/office/drawing/2014/main" id="{749DDD6B-70A4-435B-83BA-B84B3AF9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4" name="Oval 400">
            <a:extLst>
              <a:ext uri="{FF2B5EF4-FFF2-40B4-BE49-F238E27FC236}">
                <a16:creationId xmlns:a16="http://schemas.microsoft.com/office/drawing/2014/main" id="{E6F51345-7056-4720-AD48-115DAE0F2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5" name="Oval 401">
            <a:extLst>
              <a:ext uri="{FF2B5EF4-FFF2-40B4-BE49-F238E27FC236}">
                <a16:creationId xmlns:a16="http://schemas.microsoft.com/office/drawing/2014/main" id="{6B7A1F86-060B-4DBF-8C29-BA6E85858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6" name="Oval 402">
            <a:extLst>
              <a:ext uri="{FF2B5EF4-FFF2-40B4-BE49-F238E27FC236}">
                <a16:creationId xmlns:a16="http://schemas.microsoft.com/office/drawing/2014/main" id="{53211B8F-DB35-436E-9022-082C9748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6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" name="Oval 403">
            <a:extLst>
              <a:ext uri="{FF2B5EF4-FFF2-40B4-BE49-F238E27FC236}">
                <a16:creationId xmlns:a16="http://schemas.microsoft.com/office/drawing/2014/main" id="{6B5B42F3-3791-4699-BE13-27285F43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8" name="Oval 404">
            <a:extLst>
              <a:ext uri="{FF2B5EF4-FFF2-40B4-BE49-F238E27FC236}">
                <a16:creationId xmlns:a16="http://schemas.microsoft.com/office/drawing/2014/main" id="{EAFB9D7E-51A1-4EE7-89A5-CABE220F8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" name="Oval 405">
            <a:extLst>
              <a:ext uri="{FF2B5EF4-FFF2-40B4-BE49-F238E27FC236}">
                <a16:creationId xmlns:a16="http://schemas.microsoft.com/office/drawing/2014/main" id="{82A2AA21-FC33-4F2B-8A10-177E6022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18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" name="Oval 406">
            <a:extLst>
              <a:ext uri="{FF2B5EF4-FFF2-40B4-BE49-F238E27FC236}">
                <a16:creationId xmlns:a16="http://schemas.microsoft.com/office/drawing/2014/main" id="{C4374D8E-5CB9-482D-B299-254470C1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05" y="1860760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4238E2-1C85-42F6-921C-BD72DF4667AA}"/>
              </a:ext>
            </a:extLst>
          </p:cNvPr>
          <p:cNvSpPr/>
          <p:nvPr/>
        </p:nvSpPr>
        <p:spPr>
          <a:xfrm>
            <a:off x="4505197" y="724768"/>
            <a:ext cx="2934693" cy="3422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4" grpId="0" animBg="1"/>
      <p:bldP spid="14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C:\Users\Admin\Desktop\Picture1.jpg">
            <a:extLst>
              <a:ext uri="{FF2B5EF4-FFF2-40B4-BE49-F238E27FC236}">
                <a16:creationId xmlns:a16="http://schemas.microsoft.com/office/drawing/2014/main" id="{C0EC9DDE-65B7-4094-A7D5-54B19CDF6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>
            <a:extLst>
              <a:ext uri="{FF2B5EF4-FFF2-40B4-BE49-F238E27FC236}">
                <a16:creationId xmlns:a16="http://schemas.microsoft.com/office/drawing/2014/main" id="{ECBEF38D-69BC-4CB7-AC70-7A4C1B017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6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4" name="Rectangle 14">
            <a:extLst>
              <a:ext uri="{FF2B5EF4-FFF2-40B4-BE49-F238E27FC236}">
                <a16:creationId xmlns:a16="http://schemas.microsoft.com/office/drawing/2014/main" id="{403EB17B-13BD-4D5C-A051-E361821DB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4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sp>
        <p:nvSpPr>
          <p:cNvPr id="10245" name="Rectangle 17">
            <a:extLst>
              <a:ext uri="{FF2B5EF4-FFF2-40B4-BE49-F238E27FC236}">
                <a16:creationId xmlns:a16="http://schemas.microsoft.com/office/drawing/2014/main" id="{E8E8642B-FC0F-472D-89E5-DE57B507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5562600"/>
            <a:ext cx="5492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00FF"/>
              </a:solidFill>
              <a:latin typeface="VNI-Avo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CA2BA8-D017-4859-A649-0B69521858F7}"/>
              </a:ext>
            </a:extLst>
          </p:cNvPr>
          <p:cNvCxnSpPr>
            <a:cxnSpLocks/>
          </p:cNvCxnSpPr>
          <p:nvPr/>
        </p:nvCxnSpPr>
        <p:spPr>
          <a:xfrm>
            <a:off x="6096000" y="1143000"/>
            <a:ext cx="0" cy="5463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C697501-ABFD-42E4-8103-F99903F51FF8}"/>
              </a:ext>
            </a:extLst>
          </p:cNvPr>
          <p:cNvSpPr/>
          <p:nvPr/>
        </p:nvSpPr>
        <p:spPr>
          <a:xfrm>
            <a:off x="7467600" y="1107498"/>
            <a:ext cx="3137043" cy="1714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Red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6877EB-A432-4555-BF5F-54853F4B1D61}"/>
              </a:ext>
            </a:extLst>
          </p:cNvPr>
          <p:cNvSpPr/>
          <p:nvPr/>
        </p:nvSpPr>
        <p:spPr>
          <a:xfrm>
            <a:off x="7559675" y="2990418"/>
            <a:ext cx="3137043" cy="17145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Yellow</a:t>
            </a:r>
            <a:endParaRPr lang="en-US" sz="5000" b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NI-Av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8AAF18-1348-4D3A-8F65-00A047ECE5C3}"/>
              </a:ext>
            </a:extLst>
          </p:cNvPr>
          <p:cNvSpPr/>
          <p:nvPr/>
        </p:nvSpPr>
        <p:spPr>
          <a:xfrm>
            <a:off x="7570067" y="4873338"/>
            <a:ext cx="3137043" cy="17145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NI-Avo" pitchFamily="2" charset="0"/>
                <a:ea typeface="Tahoma" panose="020B0604030504040204" pitchFamily="34" charset="0"/>
                <a:cs typeface="Tahoma" panose="020B0604030504040204" pitchFamily="34" charset="0"/>
              </a:rPr>
              <a:t>Green</a:t>
            </a:r>
          </a:p>
        </p:txBody>
      </p:sp>
      <p:pic>
        <p:nvPicPr>
          <p:cNvPr id="12" name="Picture 11" descr="A group of cucumbers on a white background&#10;&#10;Description automatically generated">
            <a:extLst>
              <a:ext uri="{FF2B5EF4-FFF2-40B4-BE49-F238E27FC236}">
                <a16:creationId xmlns:a16="http://schemas.microsoft.com/office/drawing/2014/main" id="{81E95EC7-3E39-438C-BD3C-1593EA64D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02" y="2182121"/>
            <a:ext cx="4047220" cy="3384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DB3A0-2F1E-4314-8AE9-DEC187B69C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293" y="384464"/>
            <a:ext cx="8005234" cy="486991"/>
          </a:xfrm>
          <a:prstGeom prst="rect">
            <a:avLst/>
          </a:prstGeom>
        </p:spPr>
      </p:pic>
      <p:pic>
        <p:nvPicPr>
          <p:cNvPr id="15" name="Picture 309">
            <a:extLst>
              <a:ext uri="{FF2B5EF4-FFF2-40B4-BE49-F238E27FC236}">
                <a16:creationId xmlns:a16="http://schemas.microsoft.com/office/drawing/2014/main" id="{D8A3819F-6CE8-4811-BDED-15D186BE4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9" y="1206656"/>
            <a:ext cx="2350362" cy="279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375">
            <a:extLst>
              <a:ext uri="{FF2B5EF4-FFF2-40B4-BE49-F238E27FC236}">
                <a16:creationId xmlns:a16="http://schemas.microsoft.com/office/drawing/2014/main" id="{FB9AD4B2-BE31-403B-B2FC-49922F5E0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5" y="2013165"/>
            <a:ext cx="1382566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Oval 396">
            <a:extLst>
              <a:ext uri="{FF2B5EF4-FFF2-40B4-BE49-F238E27FC236}">
                <a16:creationId xmlns:a16="http://schemas.microsoft.com/office/drawing/2014/main" id="{04FC62BA-5C3D-4F95-ABFD-A2AC4F40C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93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8" name="Oval 397">
            <a:extLst>
              <a:ext uri="{FF2B5EF4-FFF2-40B4-BE49-F238E27FC236}">
                <a16:creationId xmlns:a16="http://schemas.microsoft.com/office/drawing/2014/main" id="{231A8B47-7EEE-4BC9-99DC-D3374EF9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9" name="Oval 398">
            <a:extLst>
              <a:ext uri="{FF2B5EF4-FFF2-40B4-BE49-F238E27FC236}">
                <a16:creationId xmlns:a16="http://schemas.microsoft.com/office/drawing/2014/main" id="{BBB2BF35-D400-4E69-B498-E8C49722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Oval 399">
            <a:extLst>
              <a:ext uri="{FF2B5EF4-FFF2-40B4-BE49-F238E27FC236}">
                <a16:creationId xmlns:a16="http://schemas.microsoft.com/office/drawing/2014/main" id="{30E8C967-E407-4151-846A-A7FE52861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1" name="Oval 400">
            <a:extLst>
              <a:ext uri="{FF2B5EF4-FFF2-40B4-BE49-F238E27FC236}">
                <a16:creationId xmlns:a16="http://schemas.microsoft.com/office/drawing/2014/main" id="{5F18B8ED-78DB-4037-93C3-801636498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93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2" name="Oval 401">
            <a:extLst>
              <a:ext uri="{FF2B5EF4-FFF2-40B4-BE49-F238E27FC236}">
                <a16:creationId xmlns:a16="http://schemas.microsoft.com/office/drawing/2014/main" id="{68F1D273-9370-4C17-A316-2E4F88BB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3" name="Oval 402">
            <a:extLst>
              <a:ext uri="{FF2B5EF4-FFF2-40B4-BE49-F238E27FC236}">
                <a16:creationId xmlns:a16="http://schemas.microsoft.com/office/drawing/2014/main" id="{49EEFB83-BFFF-4C29-B9EE-B33853C1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93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4" name="Oval 403">
            <a:extLst>
              <a:ext uri="{FF2B5EF4-FFF2-40B4-BE49-F238E27FC236}">
                <a16:creationId xmlns:a16="http://schemas.microsoft.com/office/drawing/2014/main" id="{BB1A6AC5-3F1F-4BDB-A6A0-25E87B1A5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5" name="Oval 404">
            <a:extLst>
              <a:ext uri="{FF2B5EF4-FFF2-40B4-BE49-F238E27FC236}">
                <a16:creationId xmlns:a16="http://schemas.microsoft.com/office/drawing/2014/main" id="{CA0B5ECA-C23E-4A9C-BAED-E1ECEB25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93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6" name="Oval 405">
            <a:extLst>
              <a:ext uri="{FF2B5EF4-FFF2-40B4-BE49-F238E27FC236}">
                <a16:creationId xmlns:a16="http://schemas.microsoft.com/office/drawing/2014/main" id="{CB143DF6-1E2D-4423-93DC-F81CEBE82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693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" name="Oval 406">
            <a:extLst>
              <a:ext uri="{FF2B5EF4-FFF2-40B4-BE49-F238E27FC236}">
                <a16:creationId xmlns:a16="http://schemas.microsoft.com/office/drawing/2014/main" id="{ED1C2B16-7E49-4412-BA3E-B1E2799D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0" y="2013165"/>
            <a:ext cx="1358563" cy="128451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B85C4D-062F-4E4E-B966-3D86B9A79900}"/>
              </a:ext>
            </a:extLst>
          </p:cNvPr>
          <p:cNvSpPr/>
          <p:nvPr/>
        </p:nvSpPr>
        <p:spPr>
          <a:xfrm>
            <a:off x="4574472" y="877173"/>
            <a:ext cx="2934693" cy="3422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125</Words>
  <Application>Microsoft Office PowerPoint</Application>
  <PresentationFormat>Widescreen</PresentationFormat>
  <Paragraphs>71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My_PC</dc:creator>
  <cp:lastModifiedBy>My_PC</cp:lastModifiedBy>
  <cp:revision>45</cp:revision>
  <dcterms:created xsi:type="dcterms:W3CDTF">2025-03-04T02:11:34Z</dcterms:created>
  <dcterms:modified xsi:type="dcterms:W3CDTF">2025-03-10T04:12:27Z</dcterms:modified>
</cp:coreProperties>
</file>