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Mali Bold" panose="020B0604020202020204" charset="-34"/>
      <p:regular r:id="rId8"/>
    </p:embeddedFont>
    <p:embeddedFont>
      <p:font typeface="Muli Bold" panose="020B0604020202020204" charset="0"/>
      <p:regular r:id="rId9"/>
    </p:embeddedFont>
    <p:embeddedFont>
      <p:font typeface="Noto Sans" panose="020B0502040504020204" pitchFamily="34" charset="0"/>
      <p:regular r:id="rId10"/>
      <p:bold r:id="rId11"/>
      <p:italic r:id="rId12"/>
      <p:boldItalic r:id="rId13"/>
    </p:embeddedFont>
    <p:embeddedFont>
      <p:font typeface="Noto Sans Bold" panose="020B0802040504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9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970481" cy="3147948"/>
          </a:xfrm>
          <a:custGeom>
            <a:avLst/>
            <a:gdLst/>
            <a:ahLst/>
            <a:cxnLst/>
            <a:rect l="l" t="t" r="r" b="b"/>
            <a:pathLst>
              <a:path w="2970481" h="3147948">
                <a:moveTo>
                  <a:pt x="0" y="0"/>
                </a:moveTo>
                <a:lnTo>
                  <a:pt x="2970481" y="0"/>
                </a:lnTo>
                <a:lnTo>
                  <a:pt x="2970481" y="3147948"/>
                </a:lnTo>
                <a:lnTo>
                  <a:pt x="0" y="3147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38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84608" y="-36612"/>
            <a:ext cx="7295172" cy="8321448"/>
          </a:xfrm>
          <a:custGeom>
            <a:avLst/>
            <a:gdLst/>
            <a:ahLst/>
            <a:cxnLst/>
            <a:rect l="l" t="t" r="r" b="b"/>
            <a:pathLst>
              <a:path w="7295172" h="8321448">
                <a:moveTo>
                  <a:pt x="0" y="0"/>
                </a:moveTo>
                <a:lnTo>
                  <a:pt x="7295173" y="0"/>
                </a:lnTo>
                <a:lnTo>
                  <a:pt x="7295173" y="8321448"/>
                </a:lnTo>
                <a:lnTo>
                  <a:pt x="0" y="8321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0896" r="-2687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889281" y="-93762"/>
            <a:ext cx="7614111" cy="8378598"/>
          </a:xfrm>
          <a:custGeom>
            <a:avLst/>
            <a:gdLst/>
            <a:ahLst/>
            <a:cxnLst/>
            <a:rect l="l" t="t" r="r" b="b"/>
            <a:pathLst>
              <a:path w="7614111" h="8378598">
                <a:moveTo>
                  <a:pt x="0" y="0"/>
                </a:moveTo>
                <a:lnTo>
                  <a:pt x="7614111" y="0"/>
                </a:lnTo>
                <a:lnTo>
                  <a:pt x="7614111" y="8378598"/>
                </a:lnTo>
                <a:lnTo>
                  <a:pt x="0" y="8378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1557" t="-2007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20688" y="2777449"/>
            <a:ext cx="14246624" cy="191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en-US" sz="14400" b="1">
                <a:solidFill>
                  <a:srgbClr val="7B211E"/>
                </a:solidFill>
                <a:latin typeface="Mali Bold"/>
                <a:ea typeface="Mali Bold"/>
                <a:cs typeface="Mali Bold"/>
                <a:sym typeface="Mali Bold"/>
              </a:rPr>
              <a:t>YOGA </a:t>
            </a:r>
            <a:r>
              <a:rPr lang="en-US" sz="14400" b="1" u="none">
                <a:solidFill>
                  <a:srgbClr val="7B211E"/>
                </a:solidFill>
                <a:latin typeface="Mali Bold"/>
                <a:ea typeface="Mali Bold"/>
                <a:cs typeface="Mali Bold"/>
                <a:sym typeface="Mali Bold"/>
              </a:rPr>
              <a:t>QUIZ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541197"/>
            <a:ext cx="18288000" cy="745803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186143" y="4573581"/>
            <a:ext cx="1196930" cy="1119130"/>
          </a:xfrm>
          <a:custGeom>
            <a:avLst/>
            <a:gdLst/>
            <a:ahLst/>
            <a:cxnLst/>
            <a:rect l="l" t="t" r="r" b="b"/>
            <a:pathLst>
              <a:path w="1196930" h="1119130">
                <a:moveTo>
                  <a:pt x="0" y="0"/>
                </a:moveTo>
                <a:lnTo>
                  <a:pt x="1196931" y="0"/>
                </a:lnTo>
                <a:lnTo>
                  <a:pt x="1196931" y="1119130"/>
                </a:lnTo>
                <a:lnTo>
                  <a:pt x="0" y="11191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05585">
            <a:off x="16863430" y="1739945"/>
            <a:ext cx="791740" cy="1336270"/>
          </a:xfrm>
          <a:custGeom>
            <a:avLst/>
            <a:gdLst/>
            <a:ahLst/>
            <a:cxnLst/>
            <a:rect l="l" t="t" r="r" b="b"/>
            <a:pathLst>
              <a:path w="791740" h="1336270">
                <a:moveTo>
                  <a:pt x="0" y="0"/>
                </a:moveTo>
                <a:lnTo>
                  <a:pt x="791740" y="0"/>
                </a:lnTo>
                <a:lnTo>
                  <a:pt x="791740" y="1336270"/>
                </a:lnTo>
                <a:lnTo>
                  <a:pt x="0" y="13362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41250">
            <a:off x="7086600" y="4944400"/>
            <a:ext cx="4114800" cy="319395"/>
          </a:xfrm>
          <a:custGeom>
            <a:avLst/>
            <a:gdLst/>
            <a:ahLst/>
            <a:cxnLst/>
            <a:rect l="l" t="t" r="r" b="b"/>
            <a:pathLst>
              <a:path w="4114800" h="319395">
                <a:moveTo>
                  <a:pt x="0" y="0"/>
                </a:moveTo>
                <a:lnTo>
                  <a:pt x="4114800" y="0"/>
                </a:lnTo>
                <a:lnTo>
                  <a:pt x="4114800" y="319395"/>
                </a:lnTo>
                <a:lnTo>
                  <a:pt x="0" y="3193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727855" y="6826089"/>
            <a:ext cx="4832291" cy="2917495"/>
          </a:xfrm>
          <a:custGeom>
            <a:avLst/>
            <a:gdLst/>
            <a:ahLst/>
            <a:cxnLst/>
            <a:rect l="l" t="t" r="r" b="b"/>
            <a:pathLst>
              <a:path w="4832291" h="2917495">
                <a:moveTo>
                  <a:pt x="0" y="0"/>
                </a:moveTo>
                <a:lnTo>
                  <a:pt x="4832290" y="0"/>
                </a:lnTo>
                <a:lnTo>
                  <a:pt x="4832290" y="2917495"/>
                </a:lnTo>
                <a:lnTo>
                  <a:pt x="0" y="29174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06461" y="7725271"/>
            <a:ext cx="1196930" cy="1119130"/>
          </a:xfrm>
          <a:custGeom>
            <a:avLst/>
            <a:gdLst/>
            <a:ahLst/>
            <a:cxnLst/>
            <a:rect l="l" t="t" r="r" b="b"/>
            <a:pathLst>
              <a:path w="1196930" h="1119130">
                <a:moveTo>
                  <a:pt x="0" y="0"/>
                </a:moveTo>
                <a:lnTo>
                  <a:pt x="1196931" y="0"/>
                </a:lnTo>
                <a:lnTo>
                  <a:pt x="1196931" y="1119130"/>
                </a:lnTo>
                <a:lnTo>
                  <a:pt x="0" y="11191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03883" y="599757"/>
            <a:ext cx="10170795" cy="4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solidFill>
                  <a:srgbClr val="7B211E"/>
                </a:solidFill>
                <a:latin typeface="Mali Bold"/>
                <a:ea typeface="Mali Bold"/>
                <a:cs typeface="Mali Bold"/>
                <a:sym typeface="Mali Bold"/>
              </a:rPr>
              <a:t>TRƯỜNG MẦM NON XÍCH THỔ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33600" y="5369566"/>
            <a:ext cx="13923521" cy="1251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73"/>
              </a:lnSpc>
              <a:spcBef>
                <a:spcPct val="0"/>
              </a:spcBef>
            </a:pPr>
            <a:r>
              <a:rPr lang="en-US" sz="7338" b="1" dirty="0" err="1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Tạo</a:t>
            </a:r>
            <a:r>
              <a:rPr lang="en-US" sz="7338" b="1" dirty="0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338" b="1" dirty="0" err="1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dáng</a:t>
            </a:r>
            <a:r>
              <a:rPr lang="en-US" sz="7338" b="1" dirty="0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338" b="1" dirty="0" err="1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đúng</a:t>
            </a:r>
            <a:r>
              <a:rPr lang="en-US" sz="7338" b="1" dirty="0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- </a:t>
            </a:r>
            <a:r>
              <a:rPr lang="en-US" sz="7338" b="1" dirty="0" err="1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Trúng</a:t>
            </a:r>
            <a:r>
              <a:rPr lang="en-US" sz="7338" b="1" dirty="0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338" b="1" dirty="0" err="1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đáp</a:t>
            </a:r>
            <a:r>
              <a:rPr lang="en-US" sz="7338" b="1" dirty="0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338" b="1" dirty="0" err="1">
                <a:solidFill>
                  <a:srgbClr val="1800AD"/>
                </a:solidFill>
                <a:latin typeface="Muli Bold"/>
                <a:ea typeface="Muli Bold"/>
                <a:cs typeface="Muli Bold"/>
                <a:sym typeface="Muli Bold"/>
              </a:rPr>
              <a:t>án</a:t>
            </a:r>
            <a:endParaRPr lang="en-US" sz="7338" b="1" dirty="0">
              <a:solidFill>
                <a:srgbClr val="1800AD"/>
              </a:solidFill>
              <a:latin typeface="Muli Bold"/>
              <a:ea typeface="Muli Bold"/>
              <a:cs typeface="Muli Bold"/>
              <a:sym typeface="Muli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1659" y="784316"/>
            <a:ext cx="12232718" cy="3086100"/>
            <a:chOff x="0" y="0"/>
            <a:chExt cx="322178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21786" cy="812800"/>
            </a:xfrm>
            <a:custGeom>
              <a:avLst/>
              <a:gdLst/>
              <a:ahLst/>
              <a:cxnLst/>
              <a:rect l="l" t="t" r="r" b="b"/>
              <a:pathLst>
                <a:path w="3221786" h="812800">
                  <a:moveTo>
                    <a:pt x="0" y="0"/>
                  </a:moveTo>
                  <a:lnTo>
                    <a:pt x="3221786" y="0"/>
                  </a:lnTo>
                  <a:lnTo>
                    <a:pt x="32217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  <a:ln w="1047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19075"/>
              <a:ext cx="3221786" cy="1031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98"/>
                </a:lnSpc>
                <a:spcBef>
                  <a:spcPct val="0"/>
                </a:spcBef>
              </a:pPr>
              <a:r>
                <a:rPr lang="en-US" sz="11498" b="1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Câu 1: quả </a:t>
              </a:r>
              <a:r>
                <a:rPr lang="en-US" sz="11498" b="1">
                  <a:solidFill>
                    <a:srgbClr val="FF3131"/>
                  </a:solidFill>
                  <a:latin typeface="Muli Bold"/>
                  <a:ea typeface="Muli Bold"/>
                  <a:cs typeface="Muli Bold"/>
                  <a:sym typeface="Muli Bold"/>
                </a:rPr>
                <a:t>b</a:t>
              </a:r>
              <a:r>
                <a:rPr lang="en-US" sz="11498" b="1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óng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83266" y="6172200"/>
            <a:ext cx="4156697" cy="4116239"/>
            <a:chOff x="0" y="0"/>
            <a:chExt cx="1094768" cy="10841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4768" cy="1084112"/>
            </a:xfrm>
            <a:custGeom>
              <a:avLst/>
              <a:gdLst/>
              <a:ahLst/>
              <a:cxnLst/>
              <a:rect l="l" t="t" r="r" b="b"/>
              <a:pathLst>
                <a:path w="1094768" h="1084112">
                  <a:moveTo>
                    <a:pt x="163902" y="0"/>
                  </a:moveTo>
                  <a:lnTo>
                    <a:pt x="930866" y="0"/>
                  </a:lnTo>
                  <a:cubicBezTo>
                    <a:pt x="1021387" y="0"/>
                    <a:pt x="1094768" y="73381"/>
                    <a:pt x="1094768" y="163902"/>
                  </a:cubicBezTo>
                  <a:lnTo>
                    <a:pt x="1094768" y="920211"/>
                  </a:lnTo>
                  <a:cubicBezTo>
                    <a:pt x="1094768" y="1010731"/>
                    <a:pt x="1021387" y="1084112"/>
                    <a:pt x="930866" y="1084112"/>
                  </a:cubicBezTo>
                  <a:lnTo>
                    <a:pt x="163902" y="1084112"/>
                  </a:lnTo>
                  <a:cubicBezTo>
                    <a:pt x="73381" y="1084112"/>
                    <a:pt x="0" y="1010731"/>
                    <a:pt x="0" y="920211"/>
                  </a:cubicBezTo>
                  <a:lnTo>
                    <a:pt x="0" y="163902"/>
                  </a:lnTo>
                  <a:cubicBezTo>
                    <a:pt x="0" y="73381"/>
                    <a:pt x="73381" y="0"/>
                    <a:pt x="163902" y="0"/>
                  </a:cubicBezTo>
                  <a:close/>
                </a:path>
              </a:pathLst>
            </a:custGeom>
            <a:solidFill>
              <a:srgbClr val="C1FF7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90525"/>
              <a:ext cx="1094768" cy="1474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0"/>
                </a:lnSpc>
                <a:spcBef>
                  <a:spcPct val="0"/>
                </a:spcBef>
              </a:pPr>
              <a:r>
                <a:rPr lang="en-US" sz="20000" b="1">
                  <a:solidFill>
                    <a:srgbClr val="1800AD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B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47760" y="6170761"/>
            <a:ext cx="4156697" cy="4116239"/>
            <a:chOff x="0" y="0"/>
            <a:chExt cx="1094768" cy="1084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4768" cy="1084112"/>
            </a:xfrm>
            <a:custGeom>
              <a:avLst/>
              <a:gdLst/>
              <a:ahLst/>
              <a:cxnLst/>
              <a:rect l="l" t="t" r="r" b="b"/>
              <a:pathLst>
                <a:path w="1094768" h="1084112">
                  <a:moveTo>
                    <a:pt x="163902" y="0"/>
                  </a:moveTo>
                  <a:lnTo>
                    <a:pt x="930866" y="0"/>
                  </a:lnTo>
                  <a:cubicBezTo>
                    <a:pt x="1021387" y="0"/>
                    <a:pt x="1094768" y="73381"/>
                    <a:pt x="1094768" y="163902"/>
                  </a:cubicBezTo>
                  <a:lnTo>
                    <a:pt x="1094768" y="920211"/>
                  </a:lnTo>
                  <a:cubicBezTo>
                    <a:pt x="1094768" y="1010731"/>
                    <a:pt x="1021387" y="1084112"/>
                    <a:pt x="930866" y="1084112"/>
                  </a:cubicBezTo>
                  <a:lnTo>
                    <a:pt x="163902" y="1084112"/>
                  </a:lnTo>
                  <a:cubicBezTo>
                    <a:pt x="73381" y="1084112"/>
                    <a:pt x="0" y="1010731"/>
                    <a:pt x="0" y="920211"/>
                  </a:cubicBezTo>
                  <a:lnTo>
                    <a:pt x="0" y="163902"/>
                  </a:lnTo>
                  <a:cubicBezTo>
                    <a:pt x="0" y="73381"/>
                    <a:pt x="73381" y="0"/>
                    <a:pt x="163902" y="0"/>
                  </a:cubicBezTo>
                  <a:close/>
                </a:path>
              </a:pathLst>
            </a:custGeom>
            <a:solidFill>
              <a:srgbClr val="C1FF7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90525"/>
              <a:ext cx="1094768" cy="1474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0"/>
                </a:lnSpc>
                <a:spcBef>
                  <a:spcPct val="0"/>
                </a:spcBef>
              </a:pPr>
              <a:r>
                <a:rPr lang="en-US" sz="20000" b="1">
                  <a:solidFill>
                    <a:srgbClr val="1800AD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M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94857" y="5143500"/>
            <a:ext cx="4331251" cy="5661766"/>
          </a:xfrm>
          <a:custGeom>
            <a:avLst/>
            <a:gdLst/>
            <a:ahLst/>
            <a:cxnLst/>
            <a:rect l="l" t="t" r="r" b="b"/>
            <a:pathLst>
              <a:path w="4331251" h="5661766">
                <a:moveTo>
                  <a:pt x="0" y="0"/>
                </a:moveTo>
                <a:lnTo>
                  <a:pt x="4331252" y="0"/>
                </a:lnTo>
                <a:lnTo>
                  <a:pt x="4331252" y="5661766"/>
                </a:lnTo>
                <a:lnTo>
                  <a:pt x="0" y="56617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3870416"/>
            <a:ext cx="3581400" cy="6416584"/>
          </a:xfrm>
          <a:custGeom>
            <a:avLst/>
            <a:gdLst/>
            <a:ahLst/>
            <a:cxnLst/>
            <a:rect l="l" t="t" r="r" b="b"/>
            <a:pathLst>
              <a:path w="3728668" h="3296764">
                <a:moveTo>
                  <a:pt x="0" y="0"/>
                </a:moveTo>
                <a:lnTo>
                  <a:pt x="3728668" y="0"/>
                </a:lnTo>
                <a:lnTo>
                  <a:pt x="3728668" y="3296764"/>
                </a:lnTo>
                <a:lnTo>
                  <a:pt x="0" y="32967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908937" y="4767165"/>
            <a:ext cx="1772778" cy="1921710"/>
          </a:xfrm>
          <a:custGeom>
            <a:avLst/>
            <a:gdLst/>
            <a:ahLst/>
            <a:cxnLst/>
            <a:rect l="l" t="t" r="r" b="b"/>
            <a:pathLst>
              <a:path w="1772778" h="1921710">
                <a:moveTo>
                  <a:pt x="0" y="0"/>
                </a:moveTo>
                <a:lnTo>
                  <a:pt x="1772777" y="0"/>
                </a:lnTo>
                <a:lnTo>
                  <a:pt x="1772777" y="1921711"/>
                </a:lnTo>
                <a:lnTo>
                  <a:pt x="0" y="19217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28731" y="4868444"/>
            <a:ext cx="1620184" cy="1820431"/>
          </a:xfrm>
          <a:custGeom>
            <a:avLst/>
            <a:gdLst/>
            <a:ahLst/>
            <a:cxnLst/>
            <a:rect l="l" t="t" r="r" b="b"/>
            <a:pathLst>
              <a:path w="1620184" h="1820431">
                <a:moveTo>
                  <a:pt x="0" y="0"/>
                </a:moveTo>
                <a:lnTo>
                  <a:pt x="1620184" y="0"/>
                </a:lnTo>
                <a:lnTo>
                  <a:pt x="1620184" y="1820432"/>
                </a:lnTo>
                <a:lnTo>
                  <a:pt x="0" y="18204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1659" y="784316"/>
            <a:ext cx="12232718" cy="3086100"/>
            <a:chOff x="0" y="0"/>
            <a:chExt cx="322178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21786" cy="812800"/>
            </a:xfrm>
            <a:custGeom>
              <a:avLst/>
              <a:gdLst/>
              <a:ahLst/>
              <a:cxnLst/>
              <a:rect l="l" t="t" r="r" b="b"/>
              <a:pathLst>
                <a:path w="3221786" h="812800">
                  <a:moveTo>
                    <a:pt x="0" y="0"/>
                  </a:moveTo>
                  <a:lnTo>
                    <a:pt x="3221786" y="0"/>
                  </a:lnTo>
                  <a:lnTo>
                    <a:pt x="32217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C399"/>
            </a:solidFill>
            <a:ln w="1047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19075"/>
              <a:ext cx="3221786" cy="1031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98"/>
                </a:lnSpc>
                <a:spcBef>
                  <a:spcPct val="0"/>
                </a:spcBef>
              </a:pPr>
              <a:r>
                <a:rPr lang="en-US" sz="11498" b="1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Câu 2: </a:t>
              </a:r>
              <a:r>
                <a:rPr lang="en-US" sz="11498" b="1">
                  <a:solidFill>
                    <a:srgbClr val="FF3131"/>
                  </a:solidFill>
                  <a:latin typeface="Muli Bold"/>
                  <a:ea typeface="Muli Bold"/>
                  <a:cs typeface="Muli Bold"/>
                  <a:sym typeface="Muli Bold"/>
                </a:rPr>
                <a:t>X</a:t>
              </a:r>
              <a:r>
                <a:rPr lang="en-US" sz="11498" b="1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e lu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83266" y="6172200"/>
            <a:ext cx="4156697" cy="4218306"/>
            <a:chOff x="0" y="0"/>
            <a:chExt cx="1094768" cy="11109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4768" cy="1110994"/>
            </a:xfrm>
            <a:custGeom>
              <a:avLst/>
              <a:gdLst/>
              <a:ahLst/>
              <a:cxnLst/>
              <a:rect l="l" t="t" r="r" b="b"/>
              <a:pathLst>
                <a:path w="1094768" h="1110994">
                  <a:moveTo>
                    <a:pt x="163902" y="0"/>
                  </a:moveTo>
                  <a:lnTo>
                    <a:pt x="930866" y="0"/>
                  </a:lnTo>
                  <a:cubicBezTo>
                    <a:pt x="1021387" y="0"/>
                    <a:pt x="1094768" y="73381"/>
                    <a:pt x="1094768" y="163902"/>
                  </a:cubicBezTo>
                  <a:lnTo>
                    <a:pt x="1094768" y="947093"/>
                  </a:lnTo>
                  <a:cubicBezTo>
                    <a:pt x="1094768" y="1037613"/>
                    <a:pt x="1021387" y="1110994"/>
                    <a:pt x="930866" y="1110994"/>
                  </a:cubicBezTo>
                  <a:lnTo>
                    <a:pt x="163902" y="1110994"/>
                  </a:lnTo>
                  <a:cubicBezTo>
                    <a:pt x="73381" y="1110994"/>
                    <a:pt x="0" y="1037613"/>
                    <a:pt x="0" y="947093"/>
                  </a:cubicBezTo>
                  <a:lnTo>
                    <a:pt x="0" y="163902"/>
                  </a:lnTo>
                  <a:cubicBezTo>
                    <a:pt x="0" y="73381"/>
                    <a:pt x="73381" y="0"/>
                    <a:pt x="16390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0"/>
              <a:ext cx="1094768" cy="1491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47760" y="6170761"/>
            <a:ext cx="4156697" cy="4116239"/>
            <a:chOff x="0" y="0"/>
            <a:chExt cx="1094768" cy="1084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4768" cy="1084112"/>
            </a:xfrm>
            <a:custGeom>
              <a:avLst/>
              <a:gdLst/>
              <a:ahLst/>
              <a:cxnLst/>
              <a:rect l="l" t="t" r="r" b="b"/>
              <a:pathLst>
                <a:path w="1094768" h="1084112">
                  <a:moveTo>
                    <a:pt x="163902" y="0"/>
                  </a:moveTo>
                  <a:lnTo>
                    <a:pt x="930866" y="0"/>
                  </a:lnTo>
                  <a:cubicBezTo>
                    <a:pt x="1021387" y="0"/>
                    <a:pt x="1094768" y="73381"/>
                    <a:pt x="1094768" y="163902"/>
                  </a:cubicBezTo>
                  <a:lnTo>
                    <a:pt x="1094768" y="920211"/>
                  </a:lnTo>
                  <a:cubicBezTo>
                    <a:pt x="1094768" y="1010731"/>
                    <a:pt x="1021387" y="1084112"/>
                    <a:pt x="930866" y="1084112"/>
                  </a:cubicBezTo>
                  <a:lnTo>
                    <a:pt x="163902" y="1084112"/>
                  </a:lnTo>
                  <a:cubicBezTo>
                    <a:pt x="73381" y="1084112"/>
                    <a:pt x="0" y="1010731"/>
                    <a:pt x="0" y="920211"/>
                  </a:cubicBezTo>
                  <a:lnTo>
                    <a:pt x="0" y="163902"/>
                  </a:lnTo>
                  <a:cubicBezTo>
                    <a:pt x="0" y="73381"/>
                    <a:pt x="73381" y="0"/>
                    <a:pt x="163902" y="0"/>
                  </a:cubicBezTo>
                  <a:close/>
                </a:path>
              </a:pathLst>
            </a:custGeom>
            <a:solidFill>
              <a:srgbClr val="FFDE59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90525"/>
              <a:ext cx="1094768" cy="1474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0"/>
                </a:lnSpc>
                <a:spcBef>
                  <a:spcPct val="0"/>
                </a:spcBef>
              </a:pPr>
              <a:r>
                <a:rPr lang="en-US" sz="20000" b="1">
                  <a:solidFill>
                    <a:srgbClr val="FF3131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U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9144000" y="5515595"/>
            <a:ext cx="5156720" cy="4769966"/>
          </a:xfrm>
          <a:custGeom>
            <a:avLst/>
            <a:gdLst/>
            <a:ahLst/>
            <a:cxnLst/>
            <a:rect l="l" t="t" r="r" b="b"/>
            <a:pathLst>
              <a:path w="5156720" h="4769966">
                <a:moveTo>
                  <a:pt x="0" y="0"/>
                </a:moveTo>
                <a:lnTo>
                  <a:pt x="5156720" y="0"/>
                </a:lnTo>
                <a:lnTo>
                  <a:pt x="5156720" y="4769966"/>
                </a:lnTo>
                <a:lnTo>
                  <a:pt x="0" y="4769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83266" y="6911896"/>
            <a:ext cx="3787858" cy="2738913"/>
          </a:xfrm>
          <a:custGeom>
            <a:avLst/>
            <a:gdLst/>
            <a:ahLst/>
            <a:cxnLst/>
            <a:rect l="l" t="t" r="r" b="b"/>
            <a:pathLst>
              <a:path w="3787858" h="2738913">
                <a:moveTo>
                  <a:pt x="0" y="0"/>
                </a:moveTo>
                <a:lnTo>
                  <a:pt x="3787858" y="0"/>
                </a:lnTo>
                <a:lnTo>
                  <a:pt x="3787858" y="2738913"/>
                </a:lnTo>
                <a:lnTo>
                  <a:pt x="0" y="273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0" y="4728739"/>
            <a:ext cx="4331251" cy="5661766"/>
          </a:xfrm>
          <a:custGeom>
            <a:avLst/>
            <a:gdLst/>
            <a:ahLst/>
            <a:cxnLst/>
            <a:rect l="l" t="t" r="r" b="b"/>
            <a:pathLst>
              <a:path w="4331251" h="5661766">
                <a:moveTo>
                  <a:pt x="0" y="0"/>
                </a:moveTo>
                <a:lnTo>
                  <a:pt x="4331251" y="0"/>
                </a:lnTo>
                <a:lnTo>
                  <a:pt x="4331251" y="5661767"/>
                </a:lnTo>
                <a:lnTo>
                  <a:pt x="0" y="56617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51C9F856-8E34-94AB-D444-071F6AB86A14}"/>
              </a:ext>
            </a:extLst>
          </p:cNvPr>
          <p:cNvSpPr/>
          <p:nvPr/>
        </p:nvSpPr>
        <p:spPr>
          <a:xfrm>
            <a:off x="5908937" y="4767165"/>
            <a:ext cx="1772778" cy="1921710"/>
          </a:xfrm>
          <a:custGeom>
            <a:avLst/>
            <a:gdLst/>
            <a:ahLst/>
            <a:cxnLst/>
            <a:rect l="l" t="t" r="r" b="b"/>
            <a:pathLst>
              <a:path w="1772778" h="1921710">
                <a:moveTo>
                  <a:pt x="0" y="0"/>
                </a:moveTo>
                <a:lnTo>
                  <a:pt x="1772777" y="0"/>
                </a:lnTo>
                <a:lnTo>
                  <a:pt x="1772777" y="1921711"/>
                </a:lnTo>
                <a:lnTo>
                  <a:pt x="0" y="19217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07E455EA-483F-42E2-88D3-EE70E2C38DD5}"/>
              </a:ext>
            </a:extLst>
          </p:cNvPr>
          <p:cNvSpPr/>
          <p:nvPr/>
        </p:nvSpPr>
        <p:spPr>
          <a:xfrm>
            <a:off x="15328731" y="4868444"/>
            <a:ext cx="1620184" cy="1820431"/>
          </a:xfrm>
          <a:custGeom>
            <a:avLst/>
            <a:gdLst/>
            <a:ahLst/>
            <a:cxnLst/>
            <a:rect l="l" t="t" r="r" b="b"/>
            <a:pathLst>
              <a:path w="1620184" h="1820431">
                <a:moveTo>
                  <a:pt x="0" y="0"/>
                </a:moveTo>
                <a:lnTo>
                  <a:pt x="1620184" y="0"/>
                </a:lnTo>
                <a:lnTo>
                  <a:pt x="1620184" y="1820432"/>
                </a:lnTo>
                <a:lnTo>
                  <a:pt x="0" y="18204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1659" y="784316"/>
            <a:ext cx="12232718" cy="3086100"/>
            <a:chOff x="0" y="0"/>
            <a:chExt cx="322178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21786" cy="812800"/>
            </a:xfrm>
            <a:custGeom>
              <a:avLst/>
              <a:gdLst/>
              <a:ahLst/>
              <a:cxnLst/>
              <a:rect l="l" t="t" r="r" b="b"/>
              <a:pathLst>
                <a:path w="3221786" h="812800">
                  <a:moveTo>
                    <a:pt x="0" y="0"/>
                  </a:moveTo>
                  <a:lnTo>
                    <a:pt x="3221786" y="0"/>
                  </a:lnTo>
                  <a:lnTo>
                    <a:pt x="32217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C399"/>
            </a:solidFill>
            <a:ln w="1047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19075"/>
              <a:ext cx="3221786" cy="1031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98"/>
                </a:lnSpc>
                <a:spcBef>
                  <a:spcPct val="0"/>
                </a:spcBef>
              </a:pPr>
              <a:r>
                <a:rPr lang="en-US" sz="11498" b="1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Câu 3: Con sâ</a:t>
              </a:r>
              <a:r>
                <a:rPr lang="en-US" sz="11498" b="1">
                  <a:solidFill>
                    <a:srgbClr val="FF3131"/>
                  </a:solidFill>
                  <a:latin typeface="Muli Bold"/>
                  <a:ea typeface="Muli Bold"/>
                  <a:cs typeface="Muli Bold"/>
                  <a:sym typeface="Muli Bold"/>
                </a:rPr>
                <a:t>u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83266" y="6172200"/>
            <a:ext cx="4156697" cy="4116239"/>
            <a:chOff x="0" y="0"/>
            <a:chExt cx="1094768" cy="10841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4768" cy="1084112"/>
            </a:xfrm>
            <a:custGeom>
              <a:avLst/>
              <a:gdLst/>
              <a:ahLst/>
              <a:cxnLst/>
              <a:rect l="l" t="t" r="r" b="b"/>
              <a:pathLst>
                <a:path w="1094768" h="1084112">
                  <a:moveTo>
                    <a:pt x="163902" y="0"/>
                  </a:moveTo>
                  <a:lnTo>
                    <a:pt x="930866" y="0"/>
                  </a:lnTo>
                  <a:cubicBezTo>
                    <a:pt x="1021387" y="0"/>
                    <a:pt x="1094768" y="73381"/>
                    <a:pt x="1094768" y="163902"/>
                  </a:cubicBezTo>
                  <a:lnTo>
                    <a:pt x="1094768" y="920211"/>
                  </a:lnTo>
                  <a:cubicBezTo>
                    <a:pt x="1094768" y="1010731"/>
                    <a:pt x="1021387" y="1084112"/>
                    <a:pt x="930866" y="1084112"/>
                  </a:cubicBezTo>
                  <a:lnTo>
                    <a:pt x="163902" y="1084112"/>
                  </a:lnTo>
                  <a:cubicBezTo>
                    <a:pt x="73381" y="1084112"/>
                    <a:pt x="0" y="1010731"/>
                    <a:pt x="0" y="920211"/>
                  </a:cubicBezTo>
                  <a:lnTo>
                    <a:pt x="0" y="163902"/>
                  </a:lnTo>
                  <a:cubicBezTo>
                    <a:pt x="0" y="73381"/>
                    <a:pt x="73381" y="0"/>
                    <a:pt x="163902" y="0"/>
                  </a:cubicBezTo>
                  <a:close/>
                </a:path>
              </a:pathLst>
            </a:custGeom>
            <a:solidFill>
              <a:srgbClr val="C1FF7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90525"/>
              <a:ext cx="1094768" cy="1474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0"/>
                </a:lnSpc>
                <a:spcBef>
                  <a:spcPct val="0"/>
                </a:spcBef>
              </a:pPr>
              <a:r>
                <a:rPr lang="en-US" sz="20000" b="1">
                  <a:solidFill>
                    <a:srgbClr val="1800AD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K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47760" y="6170761"/>
            <a:ext cx="4156697" cy="4116239"/>
            <a:chOff x="0" y="0"/>
            <a:chExt cx="1094768" cy="1084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4768" cy="1084112"/>
            </a:xfrm>
            <a:custGeom>
              <a:avLst/>
              <a:gdLst/>
              <a:ahLst/>
              <a:cxnLst/>
              <a:rect l="l" t="t" r="r" b="b"/>
              <a:pathLst>
                <a:path w="1094768" h="1084112">
                  <a:moveTo>
                    <a:pt x="163902" y="0"/>
                  </a:moveTo>
                  <a:lnTo>
                    <a:pt x="930866" y="0"/>
                  </a:lnTo>
                  <a:cubicBezTo>
                    <a:pt x="1021387" y="0"/>
                    <a:pt x="1094768" y="73381"/>
                    <a:pt x="1094768" y="163902"/>
                  </a:cubicBezTo>
                  <a:lnTo>
                    <a:pt x="1094768" y="920211"/>
                  </a:lnTo>
                  <a:cubicBezTo>
                    <a:pt x="1094768" y="1010731"/>
                    <a:pt x="1021387" y="1084112"/>
                    <a:pt x="930866" y="1084112"/>
                  </a:cubicBezTo>
                  <a:lnTo>
                    <a:pt x="163902" y="1084112"/>
                  </a:lnTo>
                  <a:cubicBezTo>
                    <a:pt x="73381" y="1084112"/>
                    <a:pt x="0" y="1010731"/>
                    <a:pt x="0" y="920211"/>
                  </a:cubicBezTo>
                  <a:lnTo>
                    <a:pt x="0" y="163902"/>
                  </a:lnTo>
                  <a:cubicBezTo>
                    <a:pt x="0" y="73381"/>
                    <a:pt x="73381" y="0"/>
                    <a:pt x="163902" y="0"/>
                  </a:cubicBezTo>
                  <a:close/>
                </a:path>
              </a:pathLst>
            </a:custGeom>
            <a:solidFill>
              <a:srgbClr val="FFDE59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90525"/>
              <a:ext cx="1094768" cy="1474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0"/>
                </a:lnSpc>
                <a:spcBef>
                  <a:spcPct val="0"/>
                </a:spcBef>
              </a:pPr>
              <a:r>
                <a:rPr lang="en-US" sz="20000" b="1">
                  <a:solidFill>
                    <a:srgbClr val="FF3131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U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9144000" y="5515595"/>
            <a:ext cx="5156720" cy="4769966"/>
          </a:xfrm>
          <a:custGeom>
            <a:avLst/>
            <a:gdLst/>
            <a:ahLst/>
            <a:cxnLst/>
            <a:rect l="l" t="t" r="r" b="b"/>
            <a:pathLst>
              <a:path w="5156720" h="4769966">
                <a:moveTo>
                  <a:pt x="0" y="0"/>
                </a:moveTo>
                <a:lnTo>
                  <a:pt x="5156720" y="0"/>
                </a:lnTo>
                <a:lnTo>
                  <a:pt x="5156720" y="4769966"/>
                </a:lnTo>
                <a:lnTo>
                  <a:pt x="0" y="4769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071624" y="4660829"/>
            <a:ext cx="5198505" cy="5627610"/>
          </a:xfrm>
          <a:custGeom>
            <a:avLst/>
            <a:gdLst/>
            <a:ahLst/>
            <a:cxnLst/>
            <a:rect l="l" t="t" r="r" b="b"/>
            <a:pathLst>
              <a:path w="5198505" h="5627610">
                <a:moveTo>
                  <a:pt x="0" y="0"/>
                </a:moveTo>
                <a:lnTo>
                  <a:pt x="5198504" y="0"/>
                </a:lnTo>
                <a:lnTo>
                  <a:pt x="5198504" y="5627610"/>
                </a:lnTo>
                <a:lnTo>
                  <a:pt x="0" y="56276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F511960B-3BFB-BB2F-0CEA-DEA005466A5B}"/>
              </a:ext>
            </a:extLst>
          </p:cNvPr>
          <p:cNvSpPr/>
          <p:nvPr/>
        </p:nvSpPr>
        <p:spPr>
          <a:xfrm>
            <a:off x="15432101" y="4742792"/>
            <a:ext cx="1772778" cy="1921710"/>
          </a:xfrm>
          <a:custGeom>
            <a:avLst/>
            <a:gdLst/>
            <a:ahLst/>
            <a:cxnLst/>
            <a:rect l="l" t="t" r="r" b="b"/>
            <a:pathLst>
              <a:path w="1772778" h="1921710">
                <a:moveTo>
                  <a:pt x="0" y="0"/>
                </a:moveTo>
                <a:lnTo>
                  <a:pt x="1772777" y="0"/>
                </a:lnTo>
                <a:lnTo>
                  <a:pt x="1772777" y="1921711"/>
                </a:lnTo>
                <a:lnTo>
                  <a:pt x="0" y="19217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BD70CA6-4E40-E9C2-F974-1A68039D794F}"/>
              </a:ext>
            </a:extLst>
          </p:cNvPr>
          <p:cNvSpPr/>
          <p:nvPr/>
        </p:nvSpPr>
        <p:spPr>
          <a:xfrm>
            <a:off x="6081646" y="4930494"/>
            <a:ext cx="1620184" cy="1820431"/>
          </a:xfrm>
          <a:custGeom>
            <a:avLst/>
            <a:gdLst/>
            <a:ahLst/>
            <a:cxnLst/>
            <a:rect l="l" t="t" r="r" b="b"/>
            <a:pathLst>
              <a:path w="1620184" h="1820431">
                <a:moveTo>
                  <a:pt x="0" y="0"/>
                </a:moveTo>
                <a:lnTo>
                  <a:pt x="1620184" y="0"/>
                </a:lnTo>
                <a:lnTo>
                  <a:pt x="1620184" y="1820432"/>
                </a:lnTo>
                <a:lnTo>
                  <a:pt x="0" y="18204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4158"/>
            <a:ext cx="15849191" cy="3086100"/>
            <a:chOff x="0" y="0"/>
            <a:chExt cx="417427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272" cy="812800"/>
            </a:xfrm>
            <a:custGeom>
              <a:avLst/>
              <a:gdLst/>
              <a:ahLst/>
              <a:cxnLst/>
              <a:rect l="l" t="t" r="r" b="b"/>
              <a:pathLst>
                <a:path w="4174272" h="812800">
                  <a:moveTo>
                    <a:pt x="0" y="0"/>
                  </a:moveTo>
                  <a:lnTo>
                    <a:pt x="4174272" y="0"/>
                  </a:lnTo>
                  <a:lnTo>
                    <a:pt x="417427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C399"/>
            </a:solidFill>
            <a:ln w="1047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19075"/>
              <a:ext cx="4174272" cy="1031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98"/>
                </a:lnSpc>
                <a:spcBef>
                  <a:spcPct val="0"/>
                </a:spcBef>
              </a:pPr>
              <a:r>
                <a:rPr lang="en-US" sz="11498" b="1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Câu 4: Chiếc t</a:t>
              </a:r>
              <a:r>
                <a:rPr lang="en-US" sz="11498" b="1">
                  <a:solidFill>
                    <a:srgbClr val="FF3131"/>
                  </a:solidFill>
                  <a:latin typeface="Muli Bold"/>
                  <a:ea typeface="Muli Bold"/>
                  <a:cs typeface="Muli Bold"/>
                  <a:sym typeface="Muli Bold"/>
                </a:rPr>
                <a:t>h</a:t>
              </a:r>
              <a:r>
                <a:rPr lang="en-US" sz="11498" b="1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uyền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83266" y="6172200"/>
            <a:ext cx="4156697" cy="4116239"/>
            <a:chOff x="0" y="0"/>
            <a:chExt cx="1094768" cy="10841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4768" cy="1084112"/>
            </a:xfrm>
            <a:custGeom>
              <a:avLst/>
              <a:gdLst/>
              <a:ahLst/>
              <a:cxnLst/>
              <a:rect l="l" t="t" r="r" b="b"/>
              <a:pathLst>
                <a:path w="1094768" h="1084112">
                  <a:moveTo>
                    <a:pt x="163902" y="0"/>
                  </a:moveTo>
                  <a:lnTo>
                    <a:pt x="930866" y="0"/>
                  </a:lnTo>
                  <a:cubicBezTo>
                    <a:pt x="1021387" y="0"/>
                    <a:pt x="1094768" y="73381"/>
                    <a:pt x="1094768" y="163902"/>
                  </a:cubicBezTo>
                  <a:lnTo>
                    <a:pt x="1094768" y="920211"/>
                  </a:lnTo>
                  <a:cubicBezTo>
                    <a:pt x="1094768" y="1010731"/>
                    <a:pt x="1021387" y="1084112"/>
                    <a:pt x="930866" y="1084112"/>
                  </a:cubicBezTo>
                  <a:lnTo>
                    <a:pt x="163902" y="1084112"/>
                  </a:lnTo>
                  <a:cubicBezTo>
                    <a:pt x="73381" y="1084112"/>
                    <a:pt x="0" y="1010731"/>
                    <a:pt x="0" y="920211"/>
                  </a:cubicBezTo>
                  <a:lnTo>
                    <a:pt x="0" y="163902"/>
                  </a:lnTo>
                  <a:cubicBezTo>
                    <a:pt x="0" y="73381"/>
                    <a:pt x="73381" y="0"/>
                    <a:pt x="16390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90525"/>
              <a:ext cx="1094768" cy="1474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0"/>
                </a:lnSpc>
                <a:spcBef>
                  <a:spcPct val="0"/>
                </a:spcBef>
              </a:pPr>
              <a:r>
                <a:rPr lang="en-US" sz="20000" b="1">
                  <a:solidFill>
                    <a:srgbClr val="1800AD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K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47760" y="6170761"/>
            <a:ext cx="4156697" cy="4116239"/>
            <a:chOff x="0" y="0"/>
            <a:chExt cx="1094768" cy="1084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4768" cy="1084112"/>
            </a:xfrm>
            <a:custGeom>
              <a:avLst/>
              <a:gdLst/>
              <a:ahLst/>
              <a:cxnLst/>
              <a:rect l="l" t="t" r="r" b="b"/>
              <a:pathLst>
                <a:path w="1094768" h="1084112">
                  <a:moveTo>
                    <a:pt x="163902" y="0"/>
                  </a:moveTo>
                  <a:lnTo>
                    <a:pt x="930866" y="0"/>
                  </a:lnTo>
                  <a:cubicBezTo>
                    <a:pt x="1021387" y="0"/>
                    <a:pt x="1094768" y="73381"/>
                    <a:pt x="1094768" y="163902"/>
                  </a:cubicBezTo>
                  <a:lnTo>
                    <a:pt x="1094768" y="920211"/>
                  </a:lnTo>
                  <a:cubicBezTo>
                    <a:pt x="1094768" y="1010731"/>
                    <a:pt x="1021387" y="1084112"/>
                    <a:pt x="930866" y="1084112"/>
                  </a:cubicBezTo>
                  <a:lnTo>
                    <a:pt x="163902" y="1084112"/>
                  </a:lnTo>
                  <a:cubicBezTo>
                    <a:pt x="73381" y="1084112"/>
                    <a:pt x="0" y="1010731"/>
                    <a:pt x="0" y="920211"/>
                  </a:cubicBezTo>
                  <a:lnTo>
                    <a:pt x="0" y="163902"/>
                  </a:lnTo>
                  <a:cubicBezTo>
                    <a:pt x="0" y="73381"/>
                    <a:pt x="73381" y="0"/>
                    <a:pt x="163902" y="0"/>
                  </a:cubicBezTo>
                  <a:close/>
                </a:path>
              </a:pathLst>
            </a:custGeom>
            <a:solidFill>
              <a:srgbClr val="FFDE59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90525"/>
              <a:ext cx="1094768" cy="1474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0"/>
                </a:lnSpc>
                <a:spcBef>
                  <a:spcPct val="0"/>
                </a:spcBef>
              </a:pPr>
              <a:r>
                <a:rPr lang="en-US" sz="20000" b="1">
                  <a:solidFill>
                    <a:srgbClr val="FF3131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H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9898063" y="6170761"/>
            <a:ext cx="4017073" cy="4114800"/>
          </a:xfrm>
          <a:custGeom>
            <a:avLst/>
            <a:gdLst/>
            <a:ahLst/>
            <a:cxnLst/>
            <a:rect l="l" t="t" r="r" b="b"/>
            <a:pathLst>
              <a:path w="4017073" h="4114800">
                <a:moveTo>
                  <a:pt x="0" y="0"/>
                </a:moveTo>
                <a:lnTo>
                  <a:pt x="4017074" y="0"/>
                </a:lnTo>
                <a:lnTo>
                  <a:pt x="4017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92730" y="4845171"/>
            <a:ext cx="1890536" cy="5440390"/>
          </a:xfrm>
          <a:custGeom>
            <a:avLst/>
            <a:gdLst/>
            <a:ahLst/>
            <a:cxnLst/>
            <a:rect l="l" t="t" r="r" b="b"/>
            <a:pathLst>
              <a:path w="1890536" h="5440390">
                <a:moveTo>
                  <a:pt x="0" y="0"/>
                </a:moveTo>
                <a:lnTo>
                  <a:pt x="1890536" y="0"/>
                </a:lnTo>
                <a:lnTo>
                  <a:pt x="1890536" y="5440390"/>
                </a:lnTo>
                <a:lnTo>
                  <a:pt x="0" y="5440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1F942432-208B-1BAE-07D2-1523E52FD7FB}"/>
              </a:ext>
            </a:extLst>
          </p:cNvPr>
          <p:cNvSpPr/>
          <p:nvPr/>
        </p:nvSpPr>
        <p:spPr>
          <a:xfrm>
            <a:off x="15523171" y="4711572"/>
            <a:ext cx="1772778" cy="1921710"/>
          </a:xfrm>
          <a:custGeom>
            <a:avLst/>
            <a:gdLst/>
            <a:ahLst/>
            <a:cxnLst/>
            <a:rect l="l" t="t" r="r" b="b"/>
            <a:pathLst>
              <a:path w="1772778" h="1921710">
                <a:moveTo>
                  <a:pt x="0" y="0"/>
                </a:moveTo>
                <a:lnTo>
                  <a:pt x="1772777" y="0"/>
                </a:lnTo>
                <a:lnTo>
                  <a:pt x="1772777" y="1921711"/>
                </a:lnTo>
                <a:lnTo>
                  <a:pt x="0" y="19217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F87DEC4C-939F-19A5-D3B0-4BA286000872}"/>
              </a:ext>
            </a:extLst>
          </p:cNvPr>
          <p:cNvSpPr/>
          <p:nvPr/>
        </p:nvSpPr>
        <p:spPr>
          <a:xfrm>
            <a:off x="6060402" y="4912104"/>
            <a:ext cx="1620184" cy="1820431"/>
          </a:xfrm>
          <a:custGeom>
            <a:avLst/>
            <a:gdLst/>
            <a:ahLst/>
            <a:cxnLst/>
            <a:rect l="l" t="t" r="r" b="b"/>
            <a:pathLst>
              <a:path w="1620184" h="1820431">
                <a:moveTo>
                  <a:pt x="0" y="0"/>
                </a:moveTo>
                <a:lnTo>
                  <a:pt x="1620184" y="0"/>
                </a:lnTo>
                <a:lnTo>
                  <a:pt x="1620184" y="1820432"/>
                </a:lnTo>
                <a:lnTo>
                  <a:pt x="0" y="18204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4158"/>
            <a:ext cx="15849191" cy="3086100"/>
            <a:chOff x="0" y="0"/>
            <a:chExt cx="417427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272" cy="812800"/>
            </a:xfrm>
            <a:custGeom>
              <a:avLst/>
              <a:gdLst/>
              <a:ahLst/>
              <a:cxnLst/>
              <a:rect l="l" t="t" r="r" b="b"/>
              <a:pathLst>
                <a:path w="4174272" h="812800">
                  <a:moveTo>
                    <a:pt x="0" y="0"/>
                  </a:moveTo>
                  <a:lnTo>
                    <a:pt x="4174272" y="0"/>
                  </a:lnTo>
                  <a:lnTo>
                    <a:pt x="417427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C399"/>
            </a:solidFill>
            <a:ln w="1047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19075"/>
              <a:ext cx="4174272" cy="1031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98"/>
                </a:lnSpc>
                <a:spcBef>
                  <a:spcPct val="0"/>
                </a:spcBef>
              </a:pPr>
              <a:r>
                <a:rPr lang="en-US" sz="11498" b="1">
                  <a:solidFill>
                    <a:srgbClr val="342D8B"/>
                  </a:solidFill>
                  <a:latin typeface="Muli Bold"/>
                  <a:ea typeface="Muli Bold"/>
                  <a:cs typeface="Muli Bold"/>
                  <a:sym typeface="Muli Bold"/>
                </a:rPr>
                <a:t>Câu 5: Máy b</a:t>
              </a:r>
              <a:r>
                <a:rPr lang="en-US" sz="11498" b="1">
                  <a:solidFill>
                    <a:srgbClr val="FF3131"/>
                  </a:solidFill>
                  <a:latin typeface="Muli Bold"/>
                  <a:ea typeface="Muli Bold"/>
                  <a:cs typeface="Muli Bold"/>
                  <a:sym typeface="Muli Bold"/>
                </a:rPr>
                <a:t>a</a:t>
              </a:r>
              <a:r>
                <a:rPr lang="en-US" sz="11498" b="1">
                  <a:solidFill>
                    <a:srgbClr val="342D8B"/>
                  </a:solidFill>
                  <a:latin typeface="Muli Bold"/>
                  <a:ea typeface="Muli Bold"/>
                  <a:cs typeface="Muli Bold"/>
                  <a:sym typeface="Muli Bold"/>
                </a:rPr>
                <a:t>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83266" y="6172200"/>
            <a:ext cx="4156697" cy="4116239"/>
            <a:chOff x="0" y="0"/>
            <a:chExt cx="1094768" cy="10841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4768" cy="1084112"/>
            </a:xfrm>
            <a:custGeom>
              <a:avLst/>
              <a:gdLst/>
              <a:ahLst/>
              <a:cxnLst/>
              <a:rect l="l" t="t" r="r" b="b"/>
              <a:pathLst>
                <a:path w="1094768" h="1084112">
                  <a:moveTo>
                    <a:pt x="163902" y="0"/>
                  </a:moveTo>
                  <a:lnTo>
                    <a:pt x="930866" y="0"/>
                  </a:lnTo>
                  <a:cubicBezTo>
                    <a:pt x="1021387" y="0"/>
                    <a:pt x="1094768" y="73381"/>
                    <a:pt x="1094768" y="163902"/>
                  </a:cubicBezTo>
                  <a:lnTo>
                    <a:pt x="1094768" y="920211"/>
                  </a:lnTo>
                  <a:cubicBezTo>
                    <a:pt x="1094768" y="1010731"/>
                    <a:pt x="1021387" y="1084112"/>
                    <a:pt x="930866" y="1084112"/>
                  </a:cubicBezTo>
                  <a:lnTo>
                    <a:pt x="163902" y="1084112"/>
                  </a:lnTo>
                  <a:cubicBezTo>
                    <a:pt x="73381" y="1084112"/>
                    <a:pt x="0" y="1010731"/>
                    <a:pt x="0" y="920211"/>
                  </a:cubicBezTo>
                  <a:lnTo>
                    <a:pt x="0" y="163902"/>
                  </a:lnTo>
                  <a:cubicBezTo>
                    <a:pt x="0" y="73381"/>
                    <a:pt x="73381" y="0"/>
                    <a:pt x="16390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90525"/>
              <a:ext cx="1094768" cy="1474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0"/>
                </a:lnSpc>
                <a:spcBef>
                  <a:spcPct val="0"/>
                </a:spcBef>
              </a:pPr>
              <a:r>
                <a:rPr lang="en-US" sz="20000" b="1">
                  <a:solidFill>
                    <a:srgbClr val="1800AD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47760" y="6170761"/>
            <a:ext cx="4156697" cy="4116239"/>
            <a:chOff x="0" y="0"/>
            <a:chExt cx="1094768" cy="1084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4768" cy="1084112"/>
            </a:xfrm>
            <a:custGeom>
              <a:avLst/>
              <a:gdLst/>
              <a:ahLst/>
              <a:cxnLst/>
              <a:rect l="l" t="t" r="r" b="b"/>
              <a:pathLst>
                <a:path w="1094768" h="1084112">
                  <a:moveTo>
                    <a:pt x="163902" y="0"/>
                  </a:moveTo>
                  <a:lnTo>
                    <a:pt x="930866" y="0"/>
                  </a:lnTo>
                  <a:cubicBezTo>
                    <a:pt x="1021387" y="0"/>
                    <a:pt x="1094768" y="73381"/>
                    <a:pt x="1094768" y="163902"/>
                  </a:cubicBezTo>
                  <a:lnTo>
                    <a:pt x="1094768" y="920211"/>
                  </a:lnTo>
                  <a:cubicBezTo>
                    <a:pt x="1094768" y="1010731"/>
                    <a:pt x="1021387" y="1084112"/>
                    <a:pt x="930866" y="1084112"/>
                  </a:cubicBezTo>
                  <a:lnTo>
                    <a:pt x="163902" y="1084112"/>
                  </a:lnTo>
                  <a:cubicBezTo>
                    <a:pt x="73381" y="1084112"/>
                    <a:pt x="0" y="1010731"/>
                    <a:pt x="0" y="920211"/>
                  </a:cubicBezTo>
                  <a:lnTo>
                    <a:pt x="0" y="163902"/>
                  </a:lnTo>
                  <a:cubicBezTo>
                    <a:pt x="0" y="73381"/>
                    <a:pt x="73381" y="0"/>
                    <a:pt x="163902" y="0"/>
                  </a:cubicBezTo>
                  <a:close/>
                </a:path>
              </a:pathLst>
            </a:custGeom>
            <a:solidFill>
              <a:srgbClr val="FFDE59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90525"/>
              <a:ext cx="1094768" cy="1474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0"/>
                </a:lnSpc>
                <a:spcBef>
                  <a:spcPct val="0"/>
                </a:spcBef>
              </a:pPr>
              <a:r>
                <a:rPr lang="en-US" sz="20000">
                  <a:solidFill>
                    <a:srgbClr val="FF3131"/>
                  </a:solidFill>
                  <a:latin typeface="Noto Sans"/>
                  <a:ea typeface="Noto Sans"/>
                  <a:cs typeface="Noto Sans"/>
                  <a:sym typeface="Noto Sans"/>
                </a:rPr>
                <a:t>ô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9898063" y="6170761"/>
            <a:ext cx="4017073" cy="4114800"/>
          </a:xfrm>
          <a:custGeom>
            <a:avLst/>
            <a:gdLst/>
            <a:ahLst/>
            <a:cxnLst/>
            <a:rect l="l" t="t" r="r" b="b"/>
            <a:pathLst>
              <a:path w="4017073" h="4114800">
                <a:moveTo>
                  <a:pt x="0" y="0"/>
                </a:moveTo>
                <a:lnTo>
                  <a:pt x="4017074" y="0"/>
                </a:lnTo>
                <a:lnTo>
                  <a:pt x="4017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574705" y="5973115"/>
            <a:ext cx="5249312" cy="4514409"/>
          </a:xfrm>
          <a:custGeom>
            <a:avLst/>
            <a:gdLst/>
            <a:ahLst/>
            <a:cxnLst/>
            <a:rect l="l" t="t" r="r" b="b"/>
            <a:pathLst>
              <a:path w="5249312" h="4514409">
                <a:moveTo>
                  <a:pt x="0" y="0"/>
                </a:moveTo>
                <a:lnTo>
                  <a:pt x="5249313" y="0"/>
                </a:lnTo>
                <a:lnTo>
                  <a:pt x="5249313" y="4514409"/>
                </a:lnTo>
                <a:lnTo>
                  <a:pt x="0" y="4514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0501461C-A410-5EB5-3625-0153D06E52D2}"/>
              </a:ext>
            </a:extLst>
          </p:cNvPr>
          <p:cNvSpPr/>
          <p:nvPr/>
        </p:nvSpPr>
        <p:spPr>
          <a:xfrm>
            <a:off x="5908937" y="4767165"/>
            <a:ext cx="1772778" cy="1921710"/>
          </a:xfrm>
          <a:custGeom>
            <a:avLst/>
            <a:gdLst/>
            <a:ahLst/>
            <a:cxnLst/>
            <a:rect l="l" t="t" r="r" b="b"/>
            <a:pathLst>
              <a:path w="1772778" h="1921710">
                <a:moveTo>
                  <a:pt x="0" y="0"/>
                </a:moveTo>
                <a:lnTo>
                  <a:pt x="1772777" y="0"/>
                </a:lnTo>
                <a:lnTo>
                  <a:pt x="1772777" y="1921711"/>
                </a:lnTo>
                <a:lnTo>
                  <a:pt x="0" y="19217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DB8BEAF6-3F2A-4AC2-DDC7-3F4ACBE94CFD}"/>
              </a:ext>
            </a:extLst>
          </p:cNvPr>
          <p:cNvSpPr/>
          <p:nvPr/>
        </p:nvSpPr>
        <p:spPr>
          <a:xfrm>
            <a:off x="15328731" y="4868444"/>
            <a:ext cx="1620184" cy="1820431"/>
          </a:xfrm>
          <a:custGeom>
            <a:avLst/>
            <a:gdLst/>
            <a:ahLst/>
            <a:cxnLst/>
            <a:rect l="l" t="t" r="r" b="b"/>
            <a:pathLst>
              <a:path w="1620184" h="1820431">
                <a:moveTo>
                  <a:pt x="0" y="0"/>
                </a:moveTo>
                <a:lnTo>
                  <a:pt x="1620184" y="0"/>
                </a:lnTo>
                <a:lnTo>
                  <a:pt x="1620184" y="1820432"/>
                </a:lnTo>
                <a:lnTo>
                  <a:pt x="0" y="18204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</Words>
  <Application>Microsoft Office PowerPoint</Application>
  <PresentationFormat>Custom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Noto Sans</vt:lpstr>
      <vt:lpstr>Mali Bold</vt:lpstr>
      <vt:lpstr>Calibri</vt:lpstr>
      <vt:lpstr>Arial</vt:lpstr>
      <vt:lpstr>Noto Sans Bold</vt:lpstr>
      <vt:lpstr>Muli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 Quiz</dc:title>
  <cp:lastModifiedBy>huyen luu</cp:lastModifiedBy>
  <cp:revision>3</cp:revision>
  <dcterms:created xsi:type="dcterms:W3CDTF">2006-08-16T00:00:00Z</dcterms:created>
  <dcterms:modified xsi:type="dcterms:W3CDTF">2026-04-10T03:14:09Z</dcterms:modified>
  <dc:identifier>DAHGYPhMPRU</dc:identifier>
</cp:coreProperties>
</file>