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70" r:id="rId4"/>
    <p:sldId id="299" r:id="rId5"/>
    <p:sldId id="300" r:id="rId6"/>
    <p:sldId id="292" r:id="rId7"/>
    <p:sldId id="305" r:id="rId8"/>
    <p:sldId id="306" r:id="rId9"/>
    <p:sldId id="320" r:id="rId10"/>
    <p:sldId id="308" r:id="rId11"/>
    <p:sldId id="309" r:id="rId12"/>
    <p:sldId id="323" r:id="rId13"/>
    <p:sldId id="312" r:id="rId14"/>
    <p:sldId id="313" r:id="rId15"/>
    <p:sldId id="324" r:id="rId16"/>
    <p:sldId id="315" r:id="rId17"/>
    <p:sldId id="316" r:id="rId18"/>
    <p:sldId id="325" r:id="rId19"/>
    <p:sldId id="318" r:id="rId20"/>
    <p:sldId id="3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4" autoAdjust="0"/>
    <p:restoredTop sz="94660"/>
  </p:normalViewPr>
  <p:slideViewPr>
    <p:cSldViewPr snapToGrid="0">
      <p:cViewPr>
        <p:scale>
          <a:sx n="53" d="100"/>
          <a:sy n="53" d="100"/>
        </p:scale>
        <p:origin x="1291" y="6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A1F07-4410-1802-64A8-A16C86E09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274A3E-B988-18B2-2368-9180A3537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9E200-DA0E-CD54-50FD-A4435827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9AB9-C90F-4CF5-B3C0-479D5EBF5905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97CEC-26B3-458A-8C3B-62CD4526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F6076-7A64-D220-C9CD-BEADFEB1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E304-C19F-491D-8BAE-3D41E83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87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8862-5AC9-7C31-12AE-AAAE7642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58DC4-98ED-9891-92EC-ADDA5BA3D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CE1D-36A9-BC27-59F3-7698C6C5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9AB9-C90F-4CF5-B3C0-479D5EBF5905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36476-A1D8-DD73-7ED0-DC6F5BEBE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4EA22-BC6A-1CFF-B220-15D9EA6A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E304-C19F-491D-8BAE-3D41E83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4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35DB14-0D9E-8BEA-BD71-9C95A2B3AD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A854C-8327-569D-4043-D894C7B8B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C0363-B921-37FB-85BF-D392B58B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9AB9-C90F-4CF5-B3C0-479D5EBF5905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21758-2A5C-742A-E4C1-7B50B3B8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4CE0-85D6-5737-7BF4-9EC41275C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E304-C19F-491D-8BAE-3D41E83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2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DA33-CD00-0026-CB76-08570BC94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99D95-1053-B25B-EF38-6E44BDA39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6BF8-E62F-5687-555B-ABBFD423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9AB9-C90F-4CF5-B3C0-479D5EBF5905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18C08-1FCF-C2C2-32B9-69F2D3D1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6DE5F-0417-6542-C621-000837E4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E304-C19F-491D-8BAE-3D41E83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5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52A44-16CC-5FC7-740A-07C9759F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98CD4-6412-903B-4567-1B865C318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AEB7C-4089-A1E6-1E77-21A3027A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9AB9-C90F-4CF5-B3C0-479D5EBF5905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83A24-5D55-16F9-CB63-AA32B7C87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2A4F9-36B6-C75E-6591-C33B67E1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E304-C19F-491D-8BAE-3D41E83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83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1E55A-5245-911F-5000-E80F41CC5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A87D5-F005-B215-8CED-B5C249551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08885-BD74-1DE7-086C-08E2F2963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16488-A69F-5515-0FF0-DDE4A0EAD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9AB9-C90F-4CF5-B3C0-479D5EBF5905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5EEC6-0926-850C-C41F-98816037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A8635-A5DA-F4D7-F8EA-875B42E6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E304-C19F-491D-8BAE-3D41E83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1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71C-336F-0D06-3E21-0B8D3C40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038FF-D7A2-5C39-9F63-FB068199E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E7F8B-FDD9-F562-14F6-A172DA981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A6EBB-8961-B22A-9724-90A92ED1AC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D8513A-C8E5-5B48-BB67-FA3FD8AC6F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58B8D1-485E-AE6C-080E-A6D26501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9AB9-C90F-4CF5-B3C0-479D5EBF5905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BF06DD-B779-FD08-499B-9EBF63586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839817-9BFD-D152-433B-76FC7C4CC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E304-C19F-491D-8BAE-3D41E83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8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CE65-9B76-ABEB-2A10-FEE7F49AF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90E7F6-1CD4-3FEE-7000-3D2B1C9AE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9AB9-C90F-4CF5-B3C0-479D5EBF5905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F974E-AC61-FC0A-6BED-E9B41E898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1A6A7-9145-893B-6EE8-E738A246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E304-C19F-491D-8BAE-3D41E83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2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575C9B-AE3F-01E2-53D3-FE6ECD9A5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9AB9-C90F-4CF5-B3C0-479D5EBF5905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FEF3E0-799F-3BEF-63C0-3BEBF5F5C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2BC10-F3BB-83EA-AF8E-90A9AA96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E304-C19F-491D-8BAE-3D41E83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483BF-B3F3-304D-F8E5-AB46FB92E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37465-DA1B-CDF7-217E-43D9C5F7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12D0E-9CEC-728F-5F73-C38E94CB7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F40E1-B9AA-FA3C-41A5-5A8BFCD1F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9AB9-C90F-4CF5-B3C0-479D5EBF5905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1BE8F-8475-9F8C-A8ED-A88F44B8A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92199-3EA7-CA52-074B-CCCFAF81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E304-C19F-491D-8BAE-3D41E83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3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97B32-630D-001F-6997-057FA128B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C266B-B156-24A1-6C55-86E5C3D91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7886E-5049-D4CB-4E36-E492BE926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BAF17-DEC2-5CD8-3CC6-799994A1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9AB9-C90F-4CF5-B3C0-479D5EBF5905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00615-4029-6B1C-05D2-CB9F5455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4C29D-CC0A-FF94-7CB2-922C8C131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E304-C19F-491D-8BAE-3D41E83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0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4DA796-20B6-98EC-0EC4-80BEEBC88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CD15C-2E4E-A90D-F0B6-F4F56467E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E8905-E47A-85E3-2E73-5D3161551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79AB9-C90F-4CF5-B3C0-479D5EBF5905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23F1B-68F7-902A-AE42-63F312CD0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25B28-0F64-3268-8586-7F3344C2F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4E304-C19F-491D-8BAE-3D41E83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0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5.xml"/><Relationship Id="rId7" Type="http://schemas.openxmlformats.org/officeDocument/2006/relationships/slide" Target="slide11.xml"/><Relationship Id="rId12" Type="http://schemas.openxmlformats.org/officeDocument/2006/relationships/slide" Target="slide2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17.xml"/><Relationship Id="rId5" Type="http://schemas.openxmlformats.org/officeDocument/2006/relationships/slide" Target="slide3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C4E7-AFAD-11B9-F75A-129A666BD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C0359-9699-F9FE-0BE9-459D920156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EEBE2B-1931-C380-D377-6C99EB1CE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F88B0-EA37-48F2-71D7-1AEE5015E065}"/>
              </a:ext>
            </a:extLst>
          </p:cNvPr>
          <p:cNvSpPr txBox="1"/>
          <p:nvPr/>
        </p:nvSpPr>
        <p:spPr>
          <a:xfrm>
            <a:off x="2391747" y="2500602"/>
            <a:ext cx="6929535" cy="198701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2500"/>
                <a:gd name="adj2" fmla="val -134"/>
              </a:avLst>
            </a:prstTxWarp>
            <a:spAutoFit/>
          </a:bodyPr>
          <a:lstStyle/>
          <a:p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âm thanh trò chơi">
            <a:hlinkClick r:id="" action="ppaction://media"/>
            <a:extLst>
              <a:ext uri="{FF2B5EF4-FFF2-40B4-BE49-F238E27FC236}">
                <a16:creationId xmlns:a16="http://schemas.microsoft.com/office/drawing/2014/main" id="{1EA7A95F-8262-3536-685B-BCA09EEF76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836.61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9151" y="5622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7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BF20E-DCA9-6601-9F4D-BD1CDDA2D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077DE00-C5B7-5023-D3A0-A8DB49C5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521BEF-5029-28F1-0A08-A6D5D7D5DF5A}"/>
              </a:ext>
            </a:extLst>
          </p:cNvPr>
          <p:cNvSpPr txBox="1"/>
          <p:nvPr/>
        </p:nvSpPr>
        <p:spPr>
          <a:xfrm>
            <a:off x="569167" y="1070687"/>
            <a:ext cx="866238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5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5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F7F65-63DE-E9FD-DEC5-E9F5760DC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3367DAE-B53B-40E2-84BD-31BBAE35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B359E-F973-B8C8-008D-DA10A9D66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5608"/>
            <a:ext cx="3609101" cy="5084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C65492-CB1D-446A-780F-F7BEC5E63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770" y="1135610"/>
            <a:ext cx="4316511" cy="5084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0A589-FD6E-3F11-256B-4D73C11AB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120" y="1035566"/>
            <a:ext cx="4275880" cy="51961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33791E-3BE1-16C5-1CC3-CD2DD246D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9219"/>
            <a:ext cx="11379200" cy="5196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821A5C-8A01-10D6-2423-8B9521BCC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5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FE4FE-5D55-8F33-3E76-4CE7E663D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A4B6DE7-25D1-52DA-2FFD-B2AB4F536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E051A8-2740-1DEA-350C-6AECB9C493EE}"/>
              </a:ext>
            </a:extLst>
          </p:cNvPr>
          <p:cNvSpPr txBox="1"/>
          <p:nvPr/>
        </p:nvSpPr>
        <p:spPr>
          <a:xfrm>
            <a:off x="5645018" y="2631233"/>
            <a:ext cx="970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723CF-01F2-DFBA-174F-EBA46A48C9F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31970" b="9257"/>
          <a:stretch>
            <a:fillRect/>
          </a:stretch>
        </p:blipFill>
        <p:spPr>
          <a:xfrm rot="900000">
            <a:off x="4908940" y="1288443"/>
            <a:ext cx="3726644" cy="4310142"/>
          </a:xfrm>
          <a:custGeom>
            <a:avLst/>
            <a:gdLst>
              <a:gd name="connsiteX0" fmla="*/ 636545 w 1687882"/>
              <a:gd name="connsiteY0" fmla="*/ 0 h 1952162"/>
              <a:gd name="connsiteX1" fmla="*/ 1403672 w 1687882"/>
              <a:gd name="connsiteY1" fmla="*/ 0 h 1952162"/>
              <a:gd name="connsiteX2" fmla="*/ 1581294 w 1687882"/>
              <a:gd name="connsiteY2" fmla="*/ 319962 h 1952162"/>
              <a:gd name="connsiteX3" fmla="*/ 1687881 w 1687882"/>
              <a:gd name="connsiteY3" fmla="*/ 851076 h 1952162"/>
              <a:gd name="connsiteX4" fmla="*/ 1687882 w 1687882"/>
              <a:gd name="connsiteY4" fmla="*/ 1756675 h 1952162"/>
              <a:gd name="connsiteX5" fmla="*/ 514509 w 1687882"/>
              <a:gd name="connsiteY5" fmla="*/ 1952162 h 1952162"/>
              <a:gd name="connsiteX6" fmla="*/ 436325 w 1687882"/>
              <a:gd name="connsiteY6" fmla="*/ 1699633 h 1952162"/>
              <a:gd name="connsiteX7" fmla="*/ 653777 w 1687882"/>
              <a:gd name="connsiteY7" fmla="*/ 1294260 h 1952162"/>
              <a:gd name="connsiteX8" fmla="*/ 323768 w 1687882"/>
              <a:gd name="connsiteY8" fmla="*/ 1161799 h 1952162"/>
              <a:gd name="connsiteX9" fmla="*/ 588552 w 1687882"/>
              <a:gd name="connsiteY9" fmla="*/ 933074 h 1952162"/>
              <a:gd name="connsiteX10" fmla="*/ 182663 w 1687882"/>
              <a:gd name="connsiteY10" fmla="*/ 831463 h 1952162"/>
              <a:gd name="connsiteX11" fmla="*/ 466370 w 1687882"/>
              <a:gd name="connsiteY11" fmla="*/ 555595 h 1952162"/>
              <a:gd name="connsiteX12" fmla="*/ 0 w 1687882"/>
              <a:gd name="connsiteY12" fmla="*/ 228267 h 1952162"/>
              <a:gd name="connsiteX13" fmla="*/ 636545 w 1687882"/>
              <a:gd name="connsiteY13" fmla="*/ 0 h 195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7882" h="1952162">
                <a:moveTo>
                  <a:pt x="636545" y="0"/>
                </a:moveTo>
                <a:lnTo>
                  <a:pt x="1403672" y="0"/>
                </a:lnTo>
                <a:lnTo>
                  <a:pt x="1581294" y="319962"/>
                </a:lnTo>
                <a:lnTo>
                  <a:pt x="1687881" y="851076"/>
                </a:lnTo>
                <a:lnTo>
                  <a:pt x="1687882" y="1756675"/>
                </a:lnTo>
                <a:lnTo>
                  <a:pt x="514509" y="1952162"/>
                </a:lnTo>
                <a:lnTo>
                  <a:pt x="436325" y="1699633"/>
                </a:lnTo>
                <a:lnTo>
                  <a:pt x="653777" y="1294260"/>
                </a:lnTo>
                <a:lnTo>
                  <a:pt x="323768" y="1161799"/>
                </a:lnTo>
                <a:lnTo>
                  <a:pt x="588552" y="933074"/>
                </a:lnTo>
                <a:lnTo>
                  <a:pt x="182663" y="831463"/>
                </a:lnTo>
                <a:lnTo>
                  <a:pt x="466370" y="555595"/>
                </a:lnTo>
                <a:lnTo>
                  <a:pt x="0" y="228267"/>
                </a:lnTo>
                <a:lnTo>
                  <a:pt x="636545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DC671D-B7ED-53BC-6500-87E5E37769B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900000">
            <a:off x="3145103" y="1054077"/>
            <a:ext cx="5477928" cy="4749846"/>
          </a:xfrm>
          <a:custGeom>
            <a:avLst/>
            <a:gdLst>
              <a:gd name="connsiteX0" fmla="*/ 0 w 2481078"/>
              <a:gd name="connsiteY0" fmla="*/ 0 h 2151314"/>
              <a:gd name="connsiteX1" fmla="*/ 1429741 w 2481078"/>
              <a:gd name="connsiteY1" fmla="*/ 0 h 2151314"/>
              <a:gd name="connsiteX2" fmla="*/ 793196 w 2481078"/>
              <a:gd name="connsiteY2" fmla="*/ 228267 h 2151314"/>
              <a:gd name="connsiteX3" fmla="*/ 1259566 w 2481078"/>
              <a:gd name="connsiteY3" fmla="*/ 555595 h 2151314"/>
              <a:gd name="connsiteX4" fmla="*/ 975859 w 2481078"/>
              <a:gd name="connsiteY4" fmla="*/ 831463 h 2151314"/>
              <a:gd name="connsiteX5" fmla="*/ 1381748 w 2481078"/>
              <a:gd name="connsiteY5" fmla="*/ 933074 h 2151314"/>
              <a:gd name="connsiteX6" fmla="*/ 1116964 w 2481078"/>
              <a:gd name="connsiteY6" fmla="*/ 1161799 h 2151314"/>
              <a:gd name="connsiteX7" fmla="*/ 1446973 w 2481078"/>
              <a:gd name="connsiteY7" fmla="*/ 1294260 h 2151314"/>
              <a:gd name="connsiteX8" fmla="*/ 1229521 w 2481078"/>
              <a:gd name="connsiteY8" fmla="*/ 1699633 h 2151314"/>
              <a:gd name="connsiteX9" fmla="*/ 1307705 w 2481078"/>
              <a:gd name="connsiteY9" fmla="*/ 1952162 h 2151314"/>
              <a:gd name="connsiteX10" fmla="*/ 2481078 w 2481078"/>
              <a:gd name="connsiteY10" fmla="*/ 1756675 h 2151314"/>
              <a:gd name="connsiteX11" fmla="*/ 2481078 w 2481078"/>
              <a:gd name="connsiteY11" fmla="*/ 2151314 h 2151314"/>
              <a:gd name="connsiteX12" fmla="*/ 0 w 2481078"/>
              <a:gd name="connsiteY12" fmla="*/ 2151314 h 2151314"/>
              <a:gd name="connsiteX13" fmla="*/ 0 w 2481078"/>
              <a:gd name="connsiteY13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1429741" y="0"/>
                </a:lnTo>
                <a:lnTo>
                  <a:pt x="793196" y="228267"/>
                </a:lnTo>
                <a:lnTo>
                  <a:pt x="1259566" y="555595"/>
                </a:lnTo>
                <a:lnTo>
                  <a:pt x="975859" y="831463"/>
                </a:lnTo>
                <a:lnTo>
                  <a:pt x="1381748" y="933074"/>
                </a:lnTo>
                <a:lnTo>
                  <a:pt x="1116964" y="1161799"/>
                </a:lnTo>
                <a:lnTo>
                  <a:pt x="1446973" y="1294260"/>
                </a:lnTo>
                <a:lnTo>
                  <a:pt x="1229521" y="1699633"/>
                </a:lnTo>
                <a:lnTo>
                  <a:pt x="1307705" y="1952162"/>
                </a:lnTo>
                <a:lnTo>
                  <a:pt x="2481078" y="1756675"/>
                </a:lnTo>
                <a:lnTo>
                  <a:pt x="2481078" y="2151314"/>
                </a:lnTo>
                <a:lnTo>
                  <a:pt x="0" y="215131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636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4518 -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é-tú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08841 -0.0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BF20E-DCA9-6601-9F4D-BD1CDDA2D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077DE00-C5B7-5023-D3A0-A8DB49C5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3D103D-C2DF-55F1-37BB-F0221E14BBE0}"/>
              </a:ext>
            </a:extLst>
          </p:cNvPr>
          <p:cNvSpPr txBox="1"/>
          <p:nvPr/>
        </p:nvSpPr>
        <p:spPr>
          <a:xfrm>
            <a:off x="515565" y="158071"/>
            <a:ext cx="876462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8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29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F7F65-63DE-E9FD-DEC5-E9F5760DC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3367DAE-B53B-40E2-84BD-31BBAE35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B359E-F973-B8C8-008D-DA10A9D66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5608"/>
            <a:ext cx="3609101" cy="5084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C65492-CB1D-446A-780F-F7BEC5E63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770" y="1135610"/>
            <a:ext cx="4316511" cy="5084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0A589-FD6E-3F11-256B-4D73C11AB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120" y="1035566"/>
            <a:ext cx="4275880" cy="51961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33791E-3BE1-16C5-1CC3-CD2DD246D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2" y="0"/>
            <a:ext cx="9459866" cy="6248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FB259E-BF2F-6E2E-28E2-D8F77E11B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21450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5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4A7C3-CDC4-884D-115E-9B47A8902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A3C97FE-6272-94FC-381D-E981CB468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9494A-B804-52EA-B334-AEEC6523C6FE}"/>
              </a:ext>
            </a:extLst>
          </p:cNvPr>
          <p:cNvSpPr txBox="1"/>
          <p:nvPr/>
        </p:nvSpPr>
        <p:spPr>
          <a:xfrm>
            <a:off x="5645018" y="2631233"/>
            <a:ext cx="970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" name="HÌNH 1">
            <a:extLst>
              <a:ext uri="{FF2B5EF4-FFF2-40B4-BE49-F238E27FC236}">
                <a16:creationId xmlns:a16="http://schemas.microsoft.com/office/drawing/2014/main" id="{8B6FAD92-73DB-272F-BF93-695B2A5C1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28130">
            <a:off x="3590712" y="1340542"/>
            <a:ext cx="4447260" cy="3856164"/>
          </a:xfrm>
          <a:custGeom>
            <a:avLst/>
            <a:gdLst>
              <a:gd name="connsiteX0" fmla="*/ 0 w 2481079"/>
              <a:gd name="connsiteY0" fmla="*/ 0 h 2151314"/>
              <a:gd name="connsiteX1" fmla="*/ 2481079 w 2481079"/>
              <a:gd name="connsiteY1" fmla="*/ 0 h 2151314"/>
              <a:gd name="connsiteX2" fmla="*/ 2481078 w 2481079"/>
              <a:gd name="connsiteY2" fmla="*/ 2151314 h 2151314"/>
              <a:gd name="connsiteX3" fmla="*/ 622484 w 2481079"/>
              <a:gd name="connsiteY3" fmla="*/ 2151314 h 2151314"/>
              <a:gd name="connsiteX4" fmla="*/ 680105 w 2481079"/>
              <a:gd name="connsiteY4" fmla="*/ 2136358 h 2151314"/>
              <a:gd name="connsiteX5" fmla="*/ 966404 w 2481079"/>
              <a:gd name="connsiteY5" fmla="*/ 1997025 h 2151314"/>
              <a:gd name="connsiteX6" fmla="*/ 1414092 w 2481079"/>
              <a:gd name="connsiteY6" fmla="*/ 1866762 h 2151314"/>
              <a:gd name="connsiteX7" fmla="*/ 1609287 w 2481079"/>
              <a:gd name="connsiteY7" fmla="*/ 1735261 h 2151314"/>
              <a:gd name="connsiteX8" fmla="*/ 1302038 w 2481079"/>
              <a:gd name="connsiteY8" fmla="*/ 1363972 h 2151314"/>
              <a:gd name="connsiteX9" fmla="*/ 1495034 w 2481079"/>
              <a:gd name="connsiteY9" fmla="*/ 1117938 h 2151314"/>
              <a:gd name="connsiteX10" fmla="*/ 1129247 w 2481079"/>
              <a:gd name="connsiteY10" fmla="*/ 866403 h 2151314"/>
              <a:gd name="connsiteX11" fmla="*/ 1337428 w 2481079"/>
              <a:gd name="connsiteY11" fmla="*/ 619064 h 2151314"/>
              <a:gd name="connsiteX12" fmla="*/ 1062158 w 2481079"/>
              <a:gd name="connsiteY12" fmla="*/ 619783 h 2151314"/>
              <a:gd name="connsiteX13" fmla="*/ 1008708 w 2481079"/>
              <a:gd name="connsiteY13" fmla="*/ 264917 h 2151314"/>
              <a:gd name="connsiteX14" fmla="*/ 837355 w 2481079"/>
              <a:gd name="connsiteY14" fmla="*/ 317887 h 2151314"/>
              <a:gd name="connsiteX15" fmla="*/ 388122 w 2481079"/>
              <a:gd name="connsiteY15" fmla="*/ 341209 h 2151314"/>
              <a:gd name="connsiteX16" fmla="*/ 0 w 2481079"/>
              <a:gd name="connsiteY16" fmla="*/ 459454 h 2151314"/>
              <a:gd name="connsiteX17" fmla="*/ 0 w 2481079"/>
              <a:gd name="connsiteY17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1079" h="2151314">
                <a:moveTo>
                  <a:pt x="0" y="0"/>
                </a:moveTo>
                <a:lnTo>
                  <a:pt x="2481079" y="0"/>
                </a:lnTo>
                <a:lnTo>
                  <a:pt x="2481078" y="2151314"/>
                </a:lnTo>
                <a:lnTo>
                  <a:pt x="622484" y="2151314"/>
                </a:lnTo>
                <a:lnTo>
                  <a:pt x="680105" y="2136358"/>
                </a:lnTo>
                <a:lnTo>
                  <a:pt x="966404" y="1997025"/>
                </a:lnTo>
                <a:lnTo>
                  <a:pt x="1414092" y="1866762"/>
                </a:lnTo>
                <a:lnTo>
                  <a:pt x="1609287" y="1735261"/>
                </a:lnTo>
                <a:lnTo>
                  <a:pt x="1302038" y="1363972"/>
                </a:lnTo>
                <a:lnTo>
                  <a:pt x="1495034" y="1117938"/>
                </a:lnTo>
                <a:lnTo>
                  <a:pt x="1129247" y="866403"/>
                </a:lnTo>
                <a:lnTo>
                  <a:pt x="1337428" y="619064"/>
                </a:lnTo>
                <a:lnTo>
                  <a:pt x="1062158" y="619783"/>
                </a:lnTo>
                <a:lnTo>
                  <a:pt x="1008708" y="264917"/>
                </a:lnTo>
                <a:lnTo>
                  <a:pt x="837355" y="317887"/>
                </a:lnTo>
                <a:lnTo>
                  <a:pt x="388122" y="341209"/>
                </a:lnTo>
                <a:lnTo>
                  <a:pt x="0" y="4594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" name="HÌNH 1 A">
            <a:hlinkClick r:id="rId6" action="ppaction://hlinksldjump"/>
            <a:extLst>
              <a:ext uri="{FF2B5EF4-FFF2-40B4-BE49-F238E27FC236}">
                <a16:creationId xmlns:a16="http://schemas.microsoft.com/office/drawing/2014/main" id="{FE5B5BC9-DC69-2917-CAF4-40C7E338A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12314" r="35138"/>
          <a:stretch>
            <a:fillRect/>
          </a:stretch>
        </p:blipFill>
        <p:spPr>
          <a:xfrm rot="1028130">
            <a:off x="3555441" y="1577970"/>
            <a:ext cx="2884601" cy="3381309"/>
          </a:xfrm>
          <a:custGeom>
            <a:avLst/>
            <a:gdLst>
              <a:gd name="connsiteX0" fmla="*/ 1008708 w 1609287"/>
              <a:gd name="connsiteY0" fmla="*/ 0 h 1886397"/>
              <a:gd name="connsiteX1" fmla="*/ 1062158 w 1609287"/>
              <a:gd name="connsiteY1" fmla="*/ 354866 h 1886397"/>
              <a:gd name="connsiteX2" fmla="*/ 1337428 w 1609287"/>
              <a:gd name="connsiteY2" fmla="*/ 354147 h 1886397"/>
              <a:gd name="connsiteX3" fmla="*/ 1129247 w 1609287"/>
              <a:gd name="connsiteY3" fmla="*/ 601486 h 1886397"/>
              <a:gd name="connsiteX4" fmla="*/ 1495034 w 1609287"/>
              <a:gd name="connsiteY4" fmla="*/ 853021 h 1886397"/>
              <a:gd name="connsiteX5" fmla="*/ 1302038 w 1609287"/>
              <a:gd name="connsiteY5" fmla="*/ 1099055 h 1886397"/>
              <a:gd name="connsiteX6" fmla="*/ 1609287 w 1609287"/>
              <a:gd name="connsiteY6" fmla="*/ 1470344 h 1886397"/>
              <a:gd name="connsiteX7" fmla="*/ 1414092 w 1609287"/>
              <a:gd name="connsiteY7" fmla="*/ 1601845 h 1886397"/>
              <a:gd name="connsiteX8" fmla="*/ 966404 w 1609287"/>
              <a:gd name="connsiteY8" fmla="*/ 1732108 h 1886397"/>
              <a:gd name="connsiteX9" fmla="*/ 680105 w 1609287"/>
              <a:gd name="connsiteY9" fmla="*/ 1871441 h 1886397"/>
              <a:gd name="connsiteX10" fmla="*/ 622484 w 1609287"/>
              <a:gd name="connsiteY10" fmla="*/ 1886397 h 1886397"/>
              <a:gd name="connsiteX11" fmla="*/ 257103 w 1609287"/>
              <a:gd name="connsiteY11" fmla="*/ 1886397 h 1886397"/>
              <a:gd name="connsiteX12" fmla="*/ 101676 w 1609287"/>
              <a:gd name="connsiteY12" fmla="*/ 1370501 h 1886397"/>
              <a:gd name="connsiteX13" fmla="*/ 0 w 1609287"/>
              <a:gd name="connsiteY13" fmla="*/ 671812 h 1886397"/>
              <a:gd name="connsiteX14" fmla="*/ 0 w 1609287"/>
              <a:gd name="connsiteY14" fmla="*/ 194537 h 1886397"/>
              <a:gd name="connsiteX15" fmla="*/ 388122 w 1609287"/>
              <a:gd name="connsiteY15" fmla="*/ 76292 h 1886397"/>
              <a:gd name="connsiteX16" fmla="*/ 837355 w 1609287"/>
              <a:gd name="connsiteY16" fmla="*/ 52970 h 1886397"/>
              <a:gd name="connsiteX17" fmla="*/ 1008708 w 1609287"/>
              <a:gd name="connsiteY17" fmla="*/ 0 h 18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09287" h="1886397">
                <a:moveTo>
                  <a:pt x="1008708" y="0"/>
                </a:moveTo>
                <a:lnTo>
                  <a:pt x="1062158" y="354866"/>
                </a:lnTo>
                <a:lnTo>
                  <a:pt x="1337428" y="354147"/>
                </a:lnTo>
                <a:lnTo>
                  <a:pt x="1129247" y="601486"/>
                </a:lnTo>
                <a:lnTo>
                  <a:pt x="1495034" y="853021"/>
                </a:lnTo>
                <a:lnTo>
                  <a:pt x="1302038" y="1099055"/>
                </a:lnTo>
                <a:lnTo>
                  <a:pt x="1609287" y="1470344"/>
                </a:lnTo>
                <a:lnTo>
                  <a:pt x="1414092" y="1601845"/>
                </a:lnTo>
                <a:lnTo>
                  <a:pt x="966404" y="1732108"/>
                </a:lnTo>
                <a:lnTo>
                  <a:pt x="680105" y="1871441"/>
                </a:lnTo>
                <a:lnTo>
                  <a:pt x="622484" y="1886397"/>
                </a:lnTo>
                <a:lnTo>
                  <a:pt x="257103" y="1886397"/>
                </a:lnTo>
                <a:lnTo>
                  <a:pt x="101676" y="1370501"/>
                </a:lnTo>
                <a:lnTo>
                  <a:pt x="0" y="671812"/>
                </a:lnTo>
                <a:lnTo>
                  <a:pt x="0" y="194537"/>
                </a:lnTo>
                <a:lnTo>
                  <a:pt x="388122" y="76292"/>
                </a:lnTo>
                <a:lnTo>
                  <a:pt x="837355" y="52970"/>
                </a:lnTo>
                <a:lnTo>
                  <a:pt x="1008708" y="0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40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04519 -0.0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é-tú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8842 -0.004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BF20E-DCA9-6601-9F4D-BD1CDDA2D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077DE00-C5B7-5023-D3A0-A8DB49C5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660156-3AEE-4B04-4395-5FC8E586A421}"/>
              </a:ext>
            </a:extLst>
          </p:cNvPr>
          <p:cNvSpPr txBox="1"/>
          <p:nvPr/>
        </p:nvSpPr>
        <p:spPr>
          <a:xfrm>
            <a:off x="466928" y="517995"/>
            <a:ext cx="893971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472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F7F65-63DE-E9FD-DEC5-E9F5760DC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3367DAE-B53B-40E2-84BD-31BBAE35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B359E-F973-B8C8-008D-DA10A9D66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5608"/>
            <a:ext cx="3609101" cy="5084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C65492-CB1D-446A-780F-F7BEC5E63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770" y="1135610"/>
            <a:ext cx="4316511" cy="5084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0A589-FD6E-3F11-256B-4D73C11AB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120" y="1035566"/>
            <a:ext cx="4275880" cy="5196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68CCA-6DBE-37DA-FE53-B0E7A409B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1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3039E-B3F3-45FA-689A-3314E14B3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704358B-986E-EAF7-C765-10E2C0D15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BFB2F-6A3D-1118-4668-4F2F33B70211}"/>
              </a:ext>
            </a:extLst>
          </p:cNvPr>
          <p:cNvSpPr txBox="1"/>
          <p:nvPr/>
        </p:nvSpPr>
        <p:spPr>
          <a:xfrm>
            <a:off x="5645018" y="2631233"/>
            <a:ext cx="970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" name="HÌNH 1">
            <a:extLst>
              <a:ext uri="{FF2B5EF4-FFF2-40B4-BE49-F238E27FC236}">
                <a16:creationId xmlns:a16="http://schemas.microsoft.com/office/drawing/2014/main" id="{CE47EC69-0625-0931-AA86-01B19CE8B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28130">
            <a:off x="3678803" y="1394667"/>
            <a:ext cx="4447260" cy="3856164"/>
          </a:xfrm>
          <a:custGeom>
            <a:avLst/>
            <a:gdLst>
              <a:gd name="connsiteX0" fmla="*/ 0 w 2481079"/>
              <a:gd name="connsiteY0" fmla="*/ 0 h 2151314"/>
              <a:gd name="connsiteX1" fmla="*/ 2481079 w 2481079"/>
              <a:gd name="connsiteY1" fmla="*/ 0 h 2151314"/>
              <a:gd name="connsiteX2" fmla="*/ 2481078 w 2481079"/>
              <a:gd name="connsiteY2" fmla="*/ 2151314 h 2151314"/>
              <a:gd name="connsiteX3" fmla="*/ 622484 w 2481079"/>
              <a:gd name="connsiteY3" fmla="*/ 2151314 h 2151314"/>
              <a:gd name="connsiteX4" fmla="*/ 680105 w 2481079"/>
              <a:gd name="connsiteY4" fmla="*/ 2136358 h 2151314"/>
              <a:gd name="connsiteX5" fmla="*/ 966404 w 2481079"/>
              <a:gd name="connsiteY5" fmla="*/ 1997025 h 2151314"/>
              <a:gd name="connsiteX6" fmla="*/ 1414092 w 2481079"/>
              <a:gd name="connsiteY6" fmla="*/ 1866762 h 2151314"/>
              <a:gd name="connsiteX7" fmla="*/ 1609287 w 2481079"/>
              <a:gd name="connsiteY7" fmla="*/ 1735261 h 2151314"/>
              <a:gd name="connsiteX8" fmla="*/ 1302038 w 2481079"/>
              <a:gd name="connsiteY8" fmla="*/ 1363972 h 2151314"/>
              <a:gd name="connsiteX9" fmla="*/ 1495034 w 2481079"/>
              <a:gd name="connsiteY9" fmla="*/ 1117938 h 2151314"/>
              <a:gd name="connsiteX10" fmla="*/ 1129247 w 2481079"/>
              <a:gd name="connsiteY10" fmla="*/ 866403 h 2151314"/>
              <a:gd name="connsiteX11" fmla="*/ 1337428 w 2481079"/>
              <a:gd name="connsiteY11" fmla="*/ 619064 h 2151314"/>
              <a:gd name="connsiteX12" fmla="*/ 1062158 w 2481079"/>
              <a:gd name="connsiteY12" fmla="*/ 619783 h 2151314"/>
              <a:gd name="connsiteX13" fmla="*/ 1008708 w 2481079"/>
              <a:gd name="connsiteY13" fmla="*/ 264917 h 2151314"/>
              <a:gd name="connsiteX14" fmla="*/ 837355 w 2481079"/>
              <a:gd name="connsiteY14" fmla="*/ 317887 h 2151314"/>
              <a:gd name="connsiteX15" fmla="*/ 388122 w 2481079"/>
              <a:gd name="connsiteY15" fmla="*/ 341209 h 2151314"/>
              <a:gd name="connsiteX16" fmla="*/ 0 w 2481079"/>
              <a:gd name="connsiteY16" fmla="*/ 459454 h 2151314"/>
              <a:gd name="connsiteX17" fmla="*/ 0 w 2481079"/>
              <a:gd name="connsiteY17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1079" h="2151314">
                <a:moveTo>
                  <a:pt x="0" y="0"/>
                </a:moveTo>
                <a:lnTo>
                  <a:pt x="2481079" y="0"/>
                </a:lnTo>
                <a:lnTo>
                  <a:pt x="2481078" y="2151314"/>
                </a:lnTo>
                <a:lnTo>
                  <a:pt x="622484" y="2151314"/>
                </a:lnTo>
                <a:lnTo>
                  <a:pt x="680105" y="2136358"/>
                </a:lnTo>
                <a:lnTo>
                  <a:pt x="966404" y="1997025"/>
                </a:lnTo>
                <a:lnTo>
                  <a:pt x="1414092" y="1866762"/>
                </a:lnTo>
                <a:lnTo>
                  <a:pt x="1609287" y="1735261"/>
                </a:lnTo>
                <a:lnTo>
                  <a:pt x="1302038" y="1363972"/>
                </a:lnTo>
                <a:lnTo>
                  <a:pt x="1495034" y="1117938"/>
                </a:lnTo>
                <a:lnTo>
                  <a:pt x="1129247" y="866403"/>
                </a:lnTo>
                <a:lnTo>
                  <a:pt x="1337428" y="619064"/>
                </a:lnTo>
                <a:lnTo>
                  <a:pt x="1062158" y="619783"/>
                </a:lnTo>
                <a:lnTo>
                  <a:pt x="1008708" y="264917"/>
                </a:lnTo>
                <a:lnTo>
                  <a:pt x="837355" y="317887"/>
                </a:lnTo>
                <a:lnTo>
                  <a:pt x="388122" y="341209"/>
                </a:lnTo>
                <a:lnTo>
                  <a:pt x="0" y="4594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" name="HÌNH 1 A">
            <a:hlinkClick r:id="rId6" action="ppaction://hlinksldjump"/>
            <a:extLst>
              <a:ext uri="{FF2B5EF4-FFF2-40B4-BE49-F238E27FC236}">
                <a16:creationId xmlns:a16="http://schemas.microsoft.com/office/drawing/2014/main" id="{8785DFC5-CB15-A3DD-92FC-DDEFDDDE3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12314" r="35138"/>
          <a:stretch>
            <a:fillRect/>
          </a:stretch>
        </p:blipFill>
        <p:spPr>
          <a:xfrm rot="1028130">
            <a:off x="3658047" y="1632096"/>
            <a:ext cx="2884601" cy="3381309"/>
          </a:xfrm>
          <a:custGeom>
            <a:avLst/>
            <a:gdLst>
              <a:gd name="connsiteX0" fmla="*/ 1008708 w 1609287"/>
              <a:gd name="connsiteY0" fmla="*/ 0 h 1886397"/>
              <a:gd name="connsiteX1" fmla="*/ 1062158 w 1609287"/>
              <a:gd name="connsiteY1" fmla="*/ 354866 h 1886397"/>
              <a:gd name="connsiteX2" fmla="*/ 1337428 w 1609287"/>
              <a:gd name="connsiteY2" fmla="*/ 354147 h 1886397"/>
              <a:gd name="connsiteX3" fmla="*/ 1129247 w 1609287"/>
              <a:gd name="connsiteY3" fmla="*/ 601486 h 1886397"/>
              <a:gd name="connsiteX4" fmla="*/ 1495034 w 1609287"/>
              <a:gd name="connsiteY4" fmla="*/ 853021 h 1886397"/>
              <a:gd name="connsiteX5" fmla="*/ 1302038 w 1609287"/>
              <a:gd name="connsiteY5" fmla="*/ 1099055 h 1886397"/>
              <a:gd name="connsiteX6" fmla="*/ 1609287 w 1609287"/>
              <a:gd name="connsiteY6" fmla="*/ 1470344 h 1886397"/>
              <a:gd name="connsiteX7" fmla="*/ 1414092 w 1609287"/>
              <a:gd name="connsiteY7" fmla="*/ 1601845 h 1886397"/>
              <a:gd name="connsiteX8" fmla="*/ 966404 w 1609287"/>
              <a:gd name="connsiteY8" fmla="*/ 1732108 h 1886397"/>
              <a:gd name="connsiteX9" fmla="*/ 680105 w 1609287"/>
              <a:gd name="connsiteY9" fmla="*/ 1871441 h 1886397"/>
              <a:gd name="connsiteX10" fmla="*/ 622484 w 1609287"/>
              <a:gd name="connsiteY10" fmla="*/ 1886397 h 1886397"/>
              <a:gd name="connsiteX11" fmla="*/ 257103 w 1609287"/>
              <a:gd name="connsiteY11" fmla="*/ 1886397 h 1886397"/>
              <a:gd name="connsiteX12" fmla="*/ 101676 w 1609287"/>
              <a:gd name="connsiteY12" fmla="*/ 1370501 h 1886397"/>
              <a:gd name="connsiteX13" fmla="*/ 0 w 1609287"/>
              <a:gd name="connsiteY13" fmla="*/ 671812 h 1886397"/>
              <a:gd name="connsiteX14" fmla="*/ 0 w 1609287"/>
              <a:gd name="connsiteY14" fmla="*/ 194537 h 1886397"/>
              <a:gd name="connsiteX15" fmla="*/ 388122 w 1609287"/>
              <a:gd name="connsiteY15" fmla="*/ 76292 h 1886397"/>
              <a:gd name="connsiteX16" fmla="*/ 837355 w 1609287"/>
              <a:gd name="connsiteY16" fmla="*/ 52970 h 1886397"/>
              <a:gd name="connsiteX17" fmla="*/ 1008708 w 1609287"/>
              <a:gd name="connsiteY17" fmla="*/ 0 h 18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09287" h="1886397">
                <a:moveTo>
                  <a:pt x="1008708" y="0"/>
                </a:moveTo>
                <a:lnTo>
                  <a:pt x="1062158" y="354866"/>
                </a:lnTo>
                <a:lnTo>
                  <a:pt x="1337428" y="354147"/>
                </a:lnTo>
                <a:lnTo>
                  <a:pt x="1129247" y="601486"/>
                </a:lnTo>
                <a:lnTo>
                  <a:pt x="1495034" y="853021"/>
                </a:lnTo>
                <a:lnTo>
                  <a:pt x="1302038" y="1099055"/>
                </a:lnTo>
                <a:lnTo>
                  <a:pt x="1609287" y="1470344"/>
                </a:lnTo>
                <a:lnTo>
                  <a:pt x="1414092" y="1601845"/>
                </a:lnTo>
                <a:lnTo>
                  <a:pt x="966404" y="1732108"/>
                </a:lnTo>
                <a:lnTo>
                  <a:pt x="680105" y="1871441"/>
                </a:lnTo>
                <a:lnTo>
                  <a:pt x="622484" y="1886397"/>
                </a:lnTo>
                <a:lnTo>
                  <a:pt x="257103" y="1886397"/>
                </a:lnTo>
                <a:lnTo>
                  <a:pt x="101676" y="1370501"/>
                </a:lnTo>
                <a:lnTo>
                  <a:pt x="0" y="671812"/>
                </a:lnTo>
                <a:lnTo>
                  <a:pt x="0" y="194537"/>
                </a:lnTo>
                <a:lnTo>
                  <a:pt x="388122" y="76292"/>
                </a:lnTo>
                <a:lnTo>
                  <a:pt x="837355" y="52970"/>
                </a:lnTo>
                <a:lnTo>
                  <a:pt x="1008708" y="0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60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0.04519 -0.0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é-tú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8841 -0.004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BF20E-DCA9-6601-9F4D-BD1CDDA2D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077DE00-C5B7-5023-D3A0-A8DB49C5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1B193E-51B6-3C2C-6B1E-9EFC48730915}"/>
              </a:ext>
            </a:extLst>
          </p:cNvPr>
          <p:cNvSpPr txBox="1"/>
          <p:nvPr/>
        </p:nvSpPr>
        <p:spPr>
          <a:xfrm>
            <a:off x="597197" y="1341679"/>
            <a:ext cx="885160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8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8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48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Ghim câu chuyện">
            <a:extLst>
              <a:ext uri="{FF2B5EF4-FFF2-40B4-BE49-F238E27FC236}">
                <a16:creationId xmlns:a16="http://schemas.microsoft.com/office/drawing/2014/main" id="{F0DFFDA1-A331-C9A9-D952-6CCCF7A7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B56E1296-79BA-55DF-8317-28AA5164B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373">
            <a:off x="1948198" y="1678961"/>
            <a:ext cx="1703202" cy="1572045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EDEE1DD-7120-DBDC-A5F9-EAF39F1D09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531">
            <a:off x="6592091" y="1610983"/>
            <a:ext cx="1847291" cy="1815887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5369B0A-9D52-520B-87A3-6372AAC79C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65" y="1364791"/>
            <a:ext cx="1978448" cy="2035714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A882AFD7-6AE0-0401-8597-0CFCC7C502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481" y="3212281"/>
            <a:ext cx="1836207" cy="1815887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2103B9FA-2DC7-28EE-CA88-0D904B8389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52" y="3386464"/>
            <a:ext cx="1703202" cy="157204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6BFC1EE9-FAF5-644F-84D1-52473CDCE7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6451921" y="3307036"/>
            <a:ext cx="1847291" cy="181588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A488C63E-E3BD-91FB-32E7-47DEC0F468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80" y="1486548"/>
            <a:ext cx="1978448" cy="203571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86227D9C-392F-F5B3-2A01-43CC630111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8621944" y="3319097"/>
            <a:ext cx="1847291" cy="181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8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F7F65-63DE-E9FD-DEC5-E9F5760DC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3367DAE-B53B-40E2-84BD-31BBAE35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B359E-F973-B8C8-008D-DA10A9D66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5608"/>
            <a:ext cx="3609101" cy="5084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C65492-CB1D-446A-780F-F7BEC5E63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770" y="1135610"/>
            <a:ext cx="4316511" cy="5084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0A589-FD6E-3F11-256B-4D73C11AB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120" y="1035566"/>
            <a:ext cx="4275880" cy="5196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68CCA-6DBE-37DA-FE53-B0E7A409B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21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D13D25-ABFB-FAA1-4F30-0094BB1FD5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7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40801-6D31-033E-4E05-6BC9C8082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AFBD318-D434-9018-8D6D-3C9B72FCE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86A0A7-2D94-DF9B-E6BE-56948B397022}"/>
              </a:ext>
            </a:extLst>
          </p:cNvPr>
          <p:cNvSpPr txBox="1"/>
          <p:nvPr/>
        </p:nvSpPr>
        <p:spPr>
          <a:xfrm>
            <a:off x="5645018" y="2631233"/>
            <a:ext cx="970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" name="HÌNH 1">
            <a:extLst>
              <a:ext uri="{FF2B5EF4-FFF2-40B4-BE49-F238E27FC236}">
                <a16:creationId xmlns:a16="http://schemas.microsoft.com/office/drawing/2014/main" id="{A6F7EA0D-B128-752C-2C3B-243B42DB1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28130">
            <a:off x="3590712" y="1340542"/>
            <a:ext cx="4447260" cy="3856164"/>
          </a:xfrm>
          <a:custGeom>
            <a:avLst/>
            <a:gdLst>
              <a:gd name="connsiteX0" fmla="*/ 0 w 2481079"/>
              <a:gd name="connsiteY0" fmla="*/ 0 h 2151314"/>
              <a:gd name="connsiteX1" fmla="*/ 2481079 w 2481079"/>
              <a:gd name="connsiteY1" fmla="*/ 0 h 2151314"/>
              <a:gd name="connsiteX2" fmla="*/ 2481078 w 2481079"/>
              <a:gd name="connsiteY2" fmla="*/ 2151314 h 2151314"/>
              <a:gd name="connsiteX3" fmla="*/ 622484 w 2481079"/>
              <a:gd name="connsiteY3" fmla="*/ 2151314 h 2151314"/>
              <a:gd name="connsiteX4" fmla="*/ 680105 w 2481079"/>
              <a:gd name="connsiteY4" fmla="*/ 2136358 h 2151314"/>
              <a:gd name="connsiteX5" fmla="*/ 966404 w 2481079"/>
              <a:gd name="connsiteY5" fmla="*/ 1997025 h 2151314"/>
              <a:gd name="connsiteX6" fmla="*/ 1414092 w 2481079"/>
              <a:gd name="connsiteY6" fmla="*/ 1866762 h 2151314"/>
              <a:gd name="connsiteX7" fmla="*/ 1609287 w 2481079"/>
              <a:gd name="connsiteY7" fmla="*/ 1735261 h 2151314"/>
              <a:gd name="connsiteX8" fmla="*/ 1302038 w 2481079"/>
              <a:gd name="connsiteY8" fmla="*/ 1363972 h 2151314"/>
              <a:gd name="connsiteX9" fmla="*/ 1495034 w 2481079"/>
              <a:gd name="connsiteY9" fmla="*/ 1117938 h 2151314"/>
              <a:gd name="connsiteX10" fmla="*/ 1129247 w 2481079"/>
              <a:gd name="connsiteY10" fmla="*/ 866403 h 2151314"/>
              <a:gd name="connsiteX11" fmla="*/ 1337428 w 2481079"/>
              <a:gd name="connsiteY11" fmla="*/ 619064 h 2151314"/>
              <a:gd name="connsiteX12" fmla="*/ 1062158 w 2481079"/>
              <a:gd name="connsiteY12" fmla="*/ 619783 h 2151314"/>
              <a:gd name="connsiteX13" fmla="*/ 1008708 w 2481079"/>
              <a:gd name="connsiteY13" fmla="*/ 264917 h 2151314"/>
              <a:gd name="connsiteX14" fmla="*/ 837355 w 2481079"/>
              <a:gd name="connsiteY14" fmla="*/ 317887 h 2151314"/>
              <a:gd name="connsiteX15" fmla="*/ 388122 w 2481079"/>
              <a:gd name="connsiteY15" fmla="*/ 341209 h 2151314"/>
              <a:gd name="connsiteX16" fmla="*/ 0 w 2481079"/>
              <a:gd name="connsiteY16" fmla="*/ 459454 h 2151314"/>
              <a:gd name="connsiteX17" fmla="*/ 0 w 2481079"/>
              <a:gd name="connsiteY17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1079" h="2151314">
                <a:moveTo>
                  <a:pt x="0" y="0"/>
                </a:moveTo>
                <a:lnTo>
                  <a:pt x="2481079" y="0"/>
                </a:lnTo>
                <a:lnTo>
                  <a:pt x="2481078" y="2151314"/>
                </a:lnTo>
                <a:lnTo>
                  <a:pt x="622484" y="2151314"/>
                </a:lnTo>
                <a:lnTo>
                  <a:pt x="680105" y="2136358"/>
                </a:lnTo>
                <a:lnTo>
                  <a:pt x="966404" y="1997025"/>
                </a:lnTo>
                <a:lnTo>
                  <a:pt x="1414092" y="1866762"/>
                </a:lnTo>
                <a:lnTo>
                  <a:pt x="1609287" y="1735261"/>
                </a:lnTo>
                <a:lnTo>
                  <a:pt x="1302038" y="1363972"/>
                </a:lnTo>
                <a:lnTo>
                  <a:pt x="1495034" y="1117938"/>
                </a:lnTo>
                <a:lnTo>
                  <a:pt x="1129247" y="866403"/>
                </a:lnTo>
                <a:lnTo>
                  <a:pt x="1337428" y="619064"/>
                </a:lnTo>
                <a:lnTo>
                  <a:pt x="1062158" y="619783"/>
                </a:lnTo>
                <a:lnTo>
                  <a:pt x="1008708" y="264917"/>
                </a:lnTo>
                <a:lnTo>
                  <a:pt x="837355" y="317887"/>
                </a:lnTo>
                <a:lnTo>
                  <a:pt x="388122" y="341209"/>
                </a:lnTo>
                <a:lnTo>
                  <a:pt x="0" y="4594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" name="HÌNH 1 A">
            <a:hlinkClick r:id="rId6" action="ppaction://hlinksldjump"/>
            <a:extLst>
              <a:ext uri="{FF2B5EF4-FFF2-40B4-BE49-F238E27FC236}">
                <a16:creationId xmlns:a16="http://schemas.microsoft.com/office/drawing/2014/main" id="{91A0004A-9C85-6684-369D-045BE9450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12314" r="35138"/>
          <a:stretch>
            <a:fillRect/>
          </a:stretch>
        </p:blipFill>
        <p:spPr>
          <a:xfrm rot="1028130">
            <a:off x="3555441" y="1577971"/>
            <a:ext cx="2884601" cy="3381309"/>
          </a:xfrm>
          <a:custGeom>
            <a:avLst/>
            <a:gdLst>
              <a:gd name="connsiteX0" fmla="*/ 1008708 w 1609287"/>
              <a:gd name="connsiteY0" fmla="*/ 0 h 1886397"/>
              <a:gd name="connsiteX1" fmla="*/ 1062158 w 1609287"/>
              <a:gd name="connsiteY1" fmla="*/ 354866 h 1886397"/>
              <a:gd name="connsiteX2" fmla="*/ 1337428 w 1609287"/>
              <a:gd name="connsiteY2" fmla="*/ 354147 h 1886397"/>
              <a:gd name="connsiteX3" fmla="*/ 1129247 w 1609287"/>
              <a:gd name="connsiteY3" fmla="*/ 601486 h 1886397"/>
              <a:gd name="connsiteX4" fmla="*/ 1495034 w 1609287"/>
              <a:gd name="connsiteY4" fmla="*/ 853021 h 1886397"/>
              <a:gd name="connsiteX5" fmla="*/ 1302038 w 1609287"/>
              <a:gd name="connsiteY5" fmla="*/ 1099055 h 1886397"/>
              <a:gd name="connsiteX6" fmla="*/ 1609287 w 1609287"/>
              <a:gd name="connsiteY6" fmla="*/ 1470344 h 1886397"/>
              <a:gd name="connsiteX7" fmla="*/ 1414092 w 1609287"/>
              <a:gd name="connsiteY7" fmla="*/ 1601845 h 1886397"/>
              <a:gd name="connsiteX8" fmla="*/ 966404 w 1609287"/>
              <a:gd name="connsiteY8" fmla="*/ 1732108 h 1886397"/>
              <a:gd name="connsiteX9" fmla="*/ 680105 w 1609287"/>
              <a:gd name="connsiteY9" fmla="*/ 1871441 h 1886397"/>
              <a:gd name="connsiteX10" fmla="*/ 622484 w 1609287"/>
              <a:gd name="connsiteY10" fmla="*/ 1886397 h 1886397"/>
              <a:gd name="connsiteX11" fmla="*/ 257103 w 1609287"/>
              <a:gd name="connsiteY11" fmla="*/ 1886397 h 1886397"/>
              <a:gd name="connsiteX12" fmla="*/ 101676 w 1609287"/>
              <a:gd name="connsiteY12" fmla="*/ 1370501 h 1886397"/>
              <a:gd name="connsiteX13" fmla="*/ 0 w 1609287"/>
              <a:gd name="connsiteY13" fmla="*/ 671812 h 1886397"/>
              <a:gd name="connsiteX14" fmla="*/ 0 w 1609287"/>
              <a:gd name="connsiteY14" fmla="*/ 194537 h 1886397"/>
              <a:gd name="connsiteX15" fmla="*/ 388122 w 1609287"/>
              <a:gd name="connsiteY15" fmla="*/ 76292 h 1886397"/>
              <a:gd name="connsiteX16" fmla="*/ 837355 w 1609287"/>
              <a:gd name="connsiteY16" fmla="*/ 52970 h 1886397"/>
              <a:gd name="connsiteX17" fmla="*/ 1008708 w 1609287"/>
              <a:gd name="connsiteY17" fmla="*/ 0 h 18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09287" h="1886397">
                <a:moveTo>
                  <a:pt x="1008708" y="0"/>
                </a:moveTo>
                <a:lnTo>
                  <a:pt x="1062158" y="354866"/>
                </a:lnTo>
                <a:lnTo>
                  <a:pt x="1337428" y="354147"/>
                </a:lnTo>
                <a:lnTo>
                  <a:pt x="1129247" y="601486"/>
                </a:lnTo>
                <a:lnTo>
                  <a:pt x="1495034" y="853021"/>
                </a:lnTo>
                <a:lnTo>
                  <a:pt x="1302038" y="1099055"/>
                </a:lnTo>
                <a:lnTo>
                  <a:pt x="1609287" y="1470344"/>
                </a:lnTo>
                <a:lnTo>
                  <a:pt x="1414092" y="1601845"/>
                </a:lnTo>
                <a:lnTo>
                  <a:pt x="966404" y="1732108"/>
                </a:lnTo>
                <a:lnTo>
                  <a:pt x="680105" y="1871441"/>
                </a:lnTo>
                <a:lnTo>
                  <a:pt x="622484" y="1886397"/>
                </a:lnTo>
                <a:lnTo>
                  <a:pt x="257103" y="1886397"/>
                </a:lnTo>
                <a:lnTo>
                  <a:pt x="101676" y="1370501"/>
                </a:lnTo>
                <a:lnTo>
                  <a:pt x="0" y="671812"/>
                </a:lnTo>
                <a:lnTo>
                  <a:pt x="0" y="194537"/>
                </a:lnTo>
                <a:lnTo>
                  <a:pt x="388122" y="76292"/>
                </a:lnTo>
                <a:lnTo>
                  <a:pt x="837355" y="52970"/>
                </a:lnTo>
                <a:lnTo>
                  <a:pt x="1008708" y="0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35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6.17284E-7 L 0.04522 -0.007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é-tú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19753E-6 L -0.08837 -0.004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694DB0D-8CAC-54D4-5693-C5BE72D2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78B78-3DD4-A0B2-5D77-09FEED35C1B0}"/>
              </a:ext>
            </a:extLst>
          </p:cNvPr>
          <p:cNvSpPr txBox="1"/>
          <p:nvPr/>
        </p:nvSpPr>
        <p:spPr>
          <a:xfrm>
            <a:off x="385661" y="2402275"/>
            <a:ext cx="9075576" cy="173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941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21924-69DE-15F0-B569-E4B1BF0E1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D08A6EE-C757-EF60-9489-1BE549528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B51F0-832B-D181-F69F-D0E7D9964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5608"/>
            <a:ext cx="3609101" cy="5084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D50E27-E31F-425F-CE41-F975B2942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770" y="1135610"/>
            <a:ext cx="4316511" cy="5084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CF8C5-CED3-A97E-573A-3EE4336CF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120" y="1035566"/>
            <a:ext cx="4275880" cy="519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0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B286F-1B0C-19E0-E30D-E415F4297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C653077-29BB-AF58-A84D-6313E4AD0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7E0178-3E4E-61D3-277B-5297AB501A80}"/>
              </a:ext>
            </a:extLst>
          </p:cNvPr>
          <p:cNvSpPr txBox="1"/>
          <p:nvPr/>
        </p:nvSpPr>
        <p:spPr>
          <a:xfrm>
            <a:off x="5645018" y="2631233"/>
            <a:ext cx="970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5674B-EFB0-C0CC-F457-A3B96B1746E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31970" b="9257"/>
          <a:stretch>
            <a:fillRect/>
          </a:stretch>
        </p:blipFill>
        <p:spPr>
          <a:xfrm rot="900000">
            <a:off x="5202176" y="1273929"/>
            <a:ext cx="3726644" cy="4310142"/>
          </a:xfrm>
          <a:custGeom>
            <a:avLst/>
            <a:gdLst>
              <a:gd name="connsiteX0" fmla="*/ 636545 w 1687882"/>
              <a:gd name="connsiteY0" fmla="*/ 0 h 1952162"/>
              <a:gd name="connsiteX1" fmla="*/ 1403672 w 1687882"/>
              <a:gd name="connsiteY1" fmla="*/ 0 h 1952162"/>
              <a:gd name="connsiteX2" fmla="*/ 1581294 w 1687882"/>
              <a:gd name="connsiteY2" fmla="*/ 319962 h 1952162"/>
              <a:gd name="connsiteX3" fmla="*/ 1687881 w 1687882"/>
              <a:gd name="connsiteY3" fmla="*/ 851076 h 1952162"/>
              <a:gd name="connsiteX4" fmla="*/ 1687882 w 1687882"/>
              <a:gd name="connsiteY4" fmla="*/ 1756675 h 1952162"/>
              <a:gd name="connsiteX5" fmla="*/ 514509 w 1687882"/>
              <a:gd name="connsiteY5" fmla="*/ 1952162 h 1952162"/>
              <a:gd name="connsiteX6" fmla="*/ 436325 w 1687882"/>
              <a:gd name="connsiteY6" fmla="*/ 1699633 h 1952162"/>
              <a:gd name="connsiteX7" fmla="*/ 653777 w 1687882"/>
              <a:gd name="connsiteY7" fmla="*/ 1294260 h 1952162"/>
              <a:gd name="connsiteX8" fmla="*/ 323768 w 1687882"/>
              <a:gd name="connsiteY8" fmla="*/ 1161799 h 1952162"/>
              <a:gd name="connsiteX9" fmla="*/ 588552 w 1687882"/>
              <a:gd name="connsiteY9" fmla="*/ 933074 h 1952162"/>
              <a:gd name="connsiteX10" fmla="*/ 182663 w 1687882"/>
              <a:gd name="connsiteY10" fmla="*/ 831463 h 1952162"/>
              <a:gd name="connsiteX11" fmla="*/ 466370 w 1687882"/>
              <a:gd name="connsiteY11" fmla="*/ 555595 h 1952162"/>
              <a:gd name="connsiteX12" fmla="*/ 0 w 1687882"/>
              <a:gd name="connsiteY12" fmla="*/ 228267 h 1952162"/>
              <a:gd name="connsiteX13" fmla="*/ 636545 w 1687882"/>
              <a:gd name="connsiteY13" fmla="*/ 0 h 195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7882" h="1952162">
                <a:moveTo>
                  <a:pt x="636545" y="0"/>
                </a:moveTo>
                <a:lnTo>
                  <a:pt x="1403672" y="0"/>
                </a:lnTo>
                <a:lnTo>
                  <a:pt x="1581294" y="319962"/>
                </a:lnTo>
                <a:lnTo>
                  <a:pt x="1687881" y="851076"/>
                </a:lnTo>
                <a:lnTo>
                  <a:pt x="1687882" y="1756675"/>
                </a:lnTo>
                <a:lnTo>
                  <a:pt x="514509" y="1952162"/>
                </a:lnTo>
                <a:lnTo>
                  <a:pt x="436325" y="1699633"/>
                </a:lnTo>
                <a:lnTo>
                  <a:pt x="653777" y="1294260"/>
                </a:lnTo>
                <a:lnTo>
                  <a:pt x="323768" y="1161799"/>
                </a:lnTo>
                <a:lnTo>
                  <a:pt x="588552" y="933074"/>
                </a:lnTo>
                <a:lnTo>
                  <a:pt x="182663" y="831463"/>
                </a:lnTo>
                <a:lnTo>
                  <a:pt x="466370" y="555595"/>
                </a:lnTo>
                <a:lnTo>
                  <a:pt x="0" y="228267"/>
                </a:lnTo>
                <a:lnTo>
                  <a:pt x="636545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AA1F6-2D8F-3B8E-BB90-0B738721309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900000">
            <a:off x="3423826" y="1039805"/>
            <a:ext cx="5477928" cy="4749846"/>
          </a:xfrm>
          <a:custGeom>
            <a:avLst/>
            <a:gdLst>
              <a:gd name="connsiteX0" fmla="*/ 0 w 2481078"/>
              <a:gd name="connsiteY0" fmla="*/ 0 h 2151314"/>
              <a:gd name="connsiteX1" fmla="*/ 1429741 w 2481078"/>
              <a:gd name="connsiteY1" fmla="*/ 0 h 2151314"/>
              <a:gd name="connsiteX2" fmla="*/ 793196 w 2481078"/>
              <a:gd name="connsiteY2" fmla="*/ 228267 h 2151314"/>
              <a:gd name="connsiteX3" fmla="*/ 1259566 w 2481078"/>
              <a:gd name="connsiteY3" fmla="*/ 555595 h 2151314"/>
              <a:gd name="connsiteX4" fmla="*/ 975859 w 2481078"/>
              <a:gd name="connsiteY4" fmla="*/ 831463 h 2151314"/>
              <a:gd name="connsiteX5" fmla="*/ 1381748 w 2481078"/>
              <a:gd name="connsiteY5" fmla="*/ 933074 h 2151314"/>
              <a:gd name="connsiteX6" fmla="*/ 1116964 w 2481078"/>
              <a:gd name="connsiteY6" fmla="*/ 1161799 h 2151314"/>
              <a:gd name="connsiteX7" fmla="*/ 1446973 w 2481078"/>
              <a:gd name="connsiteY7" fmla="*/ 1294260 h 2151314"/>
              <a:gd name="connsiteX8" fmla="*/ 1229521 w 2481078"/>
              <a:gd name="connsiteY8" fmla="*/ 1699633 h 2151314"/>
              <a:gd name="connsiteX9" fmla="*/ 1307705 w 2481078"/>
              <a:gd name="connsiteY9" fmla="*/ 1952162 h 2151314"/>
              <a:gd name="connsiteX10" fmla="*/ 2481078 w 2481078"/>
              <a:gd name="connsiteY10" fmla="*/ 1756675 h 2151314"/>
              <a:gd name="connsiteX11" fmla="*/ 2481078 w 2481078"/>
              <a:gd name="connsiteY11" fmla="*/ 2151314 h 2151314"/>
              <a:gd name="connsiteX12" fmla="*/ 0 w 2481078"/>
              <a:gd name="connsiteY12" fmla="*/ 2151314 h 2151314"/>
              <a:gd name="connsiteX13" fmla="*/ 0 w 2481078"/>
              <a:gd name="connsiteY13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1429741" y="0"/>
                </a:lnTo>
                <a:lnTo>
                  <a:pt x="793196" y="228267"/>
                </a:lnTo>
                <a:lnTo>
                  <a:pt x="1259566" y="555595"/>
                </a:lnTo>
                <a:lnTo>
                  <a:pt x="975859" y="831463"/>
                </a:lnTo>
                <a:lnTo>
                  <a:pt x="1381748" y="933074"/>
                </a:lnTo>
                <a:lnTo>
                  <a:pt x="1116964" y="1161799"/>
                </a:lnTo>
                <a:lnTo>
                  <a:pt x="1446973" y="1294260"/>
                </a:lnTo>
                <a:lnTo>
                  <a:pt x="1229521" y="1699633"/>
                </a:lnTo>
                <a:lnTo>
                  <a:pt x="1307705" y="1952162"/>
                </a:lnTo>
                <a:lnTo>
                  <a:pt x="2481078" y="1756675"/>
                </a:lnTo>
                <a:lnTo>
                  <a:pt x="2481078" y="2151314"/>
                </a:lnTo>
                <a:lnTo>
                  <a:pt x="0" y="215131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448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17284E-7 L 0.04523 -0.007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é-tú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9753E-6 L -0.08837 -0.004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7278B-6BE7-4CE4-2615-9B6F5FD45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B84557D-99CB-5EA3-B3FC-04AAB6F6D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4CC303-355A-B225-27CD-5D7B79DECBF6}"/>
              </a:ext>
            </a:extLst>
          </p:cNvPr>
          <p:cNvSpPr txBox="1"/>
          <p:nvPr/>
        </p:nvSpPr>
        <p:spPr>
          <a:xfrm>
            <a:off x="517682" y="1662878"/>
            <a:ext cx="8934230" cy="3375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533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8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72D3C-C649-AE85-0E03-3351F9FA0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F79B1D4-5508-D792-C22C-A25D1E4C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F204B1-325A-26C5-8061-E8972B837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5608"/>
            <a:ext cx="3609101" cy="5084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3CFE1-3984-6AC3-F781-CE79F9052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770" y="1135610"/>
            <a:ext cx="4316511" cy="5084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F808C-A1D7-93A4-A466-B8A901505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120" y="1035566"/>
            <a:ext cx="4275880" cy="51961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D49CE4-1ACA-DFBE-AD28-3DBF73D09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1" y="0"/>
            <a:ext cx="12145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6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9EB2B-4795-4FFA-0A6B-A82D239B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2995678-433F-0D0F-F491-FCB76EC21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0520CF-6771-021E-ADF0-F36F1CF7896E}"/>
              </a:ext>
            </a:extLst>
          </p:cNvPr>
          <p:cNvSpPr txBox="1"/>
          <p:nvPr/>
        </p:nvSpPr>
        <p:spPr>
          <a:xfrm>
            <a:off x="5645018" y="2631233"/>
            <a:ext cx="970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31CFF-4F26-0FEE-81CF-BCDAEFB256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31970" b="9257"/>
          <a:stretch>
            <a:fillRect/>
          </a:stretch>
        </p:blipFill>
        <p:spPr>
          <a:xfrm rot="900000">
            <a:off x="4919213" y="1273929"/>
            <a:ext cx="3726644" cy="4310142"/>
          </a:xfrm>
          <a:custGeom>
            <a:avLst/>
            <a:gdLst>
              <a:gd name="connsiteX0" fmla="*/ 636545 w 1687882"/>
              <a:gd name="connsiteY0" fmla="*/ 0 h 1952162"/>
              <a:gd name="connsiteX1" fmla="*/ 1403672 w 1687882"/>
              <a:gd name="connsiteY1" fmla="*/ 0 h 1952162"/>
              <a:gd name="connsiteX2" fmla="*/ 1581294 w 1687882"/>
              <a:gd name="connsiteY2" fmla="*/ 319962 h 1952162"/>
              <a:gd name="connsiteX3" fmla="*/ 1687881 w 1687882"/>
              <a:gd name="connsiteY3" fmla="*/ 851076 h 1952162"/>
              <a:gd name="connsiteX4" fmla="*/ 1687882 w 1687882"/>
              <a:gd name="connsiteY4" fmla="*/ 1756675 h 1952162"/>
              <a:gd name="connsiteX5" fmla="*/ 514509 w 1687882"/>
              <a:gd name="connsiteY5" fmla="*/ 1952162 h 1952162"/>
              <a:gd name="connsiteX6" fmla="*/ 436325 w 1687882"/>
              <a:gd name="connsiteY6" fmla="*/ 1699633 h 1952162"/>
              <a:gd name="connsiteX7" fmla="*/ 653777 w 1687882"/>
              <a:gd name="connsiteY7" fmla="*/ 1294260 h 1952162"/>
              <a:gd name="connsiteX8" fmla="*/ 323768 w 1687882"/>
              <a:gd name="connsiteY8" fmla="*/ 1161799 h 1952162"/>
              <a:gd name="connsiteX9" fmla="*/ 588552 w 1687882"/>
              <a:gd name="connsiteY9" fmla="*/ 933074 h 1952162"/>
              <a:gd name="connsiteX10" fmla="*/ 182663 w 1687882"/>
              <a:gd name="connsiteY10" fmla="*/ 831463 h 1952162"/>
              <a:gd name="connsiteX11" fmla="*/ 466370 w 1687882"/>
              <a:gd name="connsiteY11" fmla="*/ 555595 h 1952162"/>
              <a:gd name="connsiteX12" fmla="*/ 0 w 1687882"/>
              <a:gd name="connsiteY12" fmla="*/ 228267 h 1952162"/>
              <a:gd name="connsiteX13" fmla="*/ 636545 w 1687882"/>
              <a:gd name="connsiteY13" fmla="*/ 0 h 195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7882" h="1952162">
                <a:moveTo>
                  <a:pt x="636545" y="0"/>
                </a:moveTo>
                <a:lnTo>
                  <a:pt x="1403672" y="0"/>
                </a:lnTo>
                <a:lnTo>
                  <a:pt x="1581294" y="319962"/>
                </a:lnTo>
                <a:lnTo>
                  <a:pt x="1687881" y="851076"/>
                </a:lnTo>
                <a:lnTo>
                  <a:pt x="1687882" y="1756675"/>
                </a:lnTo>
                <a:lnTo>
                  <a:pt x="514509" y="1952162"/>
                </a:lnTo>
                <a:lnTo>
                  <a:pt x="436325" y="1699633"/>
                </a:lnTo>
                <a:lnTo>
                  <a:pt x="653777" y="1294260"/>
                </a:lnTo>
                <a:lnTo>
                  <a:pt x="323768" y="1161799"/>
                </a:lnTo>
                <a:lnTo>
                  <a:pt x="588552" y="933074"/>
                </a:lnTo>
                <a:lnTo>
                  <a:pt x="182663" y="831463"/>
                </a:lnTo>
                <a:lnTo>
                  <a:pt x="466370" y="555595"/>
                </a:lnTo>
                <a:lnTo>
                  <a:pt x="0" y="228267"/>
                </a:lnTo>
                <a:lnTo>
                  <a:pt x="636545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502AC3-7E06-1775-8132-254301AF244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900000">
            <a:off x="3208184" y="1054077"/>
            <a:ext cx="5477928" cy="4749846"/>
          </a:xfrm>
          <a:custGeom>
            <a:avLst/>
            <a:gdLst>
              <a:gd name="connsiteX0" fmla="*/ 0 w 2481078"/>
              <a:gd name="connsiteY0" fmla="*/ 0 h 2151314"/>
              <a:gd name="connsiteX1" fmla="*/ 1429741 w 2481078"/>
              <a:gd name="connsiteY1" fmla="*/ 0 h 2151314"/>
              <a:gd name="connsiteX2" fmla="*/ 793196 w 2481078"/>
              <a:gd name="connsiteY2" fmla="*/ 228267 h 2151314"/>
              <a:gd name="connsiteX3" fmla="*/ 1259566 w 2481078"/>
              <a:gd name="connsiteY3" fmla="*/ 555595 h 2151314"/>
              <a:gd name="connsiteX4" fmla="*/ 975859 w 2481078"/>
              <a:gd name="connsiteY4" fmla="*/ 831463 h 2151314"/>
              <a:gd name="connsiteX5" fmla="*/ 1381748 w 2481078"/>
              <a:gd name="connsiteY5" fmla="*/ 933074 h 2151314"/>
              <a:gd name="connsiteX6" fmla="*/ 1116964 w 2481078"/>
              <a:gd name="connsiteY6" fmla="*/ 1161799 h 2151314"/>
              <a:gd name="connsiteX7" fmla="*/ 1446973 w 2481078"/>
              <a:gd name="connsiteY7" fmla="*/ 1294260 h 2151314"/>
              <a:gd name="connsiteX8" fmla="*/ 1229521 w 2481078"/>
              <a:gd name="connsiteY8" fmla="*/ 1699633 h 2151314"/>
              <a:gd name="connsiteX9" fmla="*/ 1307705 w 2481078"/>
              <a:gd name="connsiteY9" fmla="*/ 1952162 h 2151314"/>
              <a:gd name="connsiteX10" fmla="*/ 2481078 w 2481078"/>
              <a:gd name="connsiteY10" fmla="*/ 1756675 h 2151314"/>
              <a:gd name="connsiteX11" fmla="*/ 2481078 w 2481078"/>
              <a:gd name="connsiteY11" fmla="*/ 2151314 h 2151314"/>
              <a:gd name="connsiteX12" fmla="*/ 0 w 2481078"/>
              <a:gd name="connsiteY12" fmla="*/ 2151314 h 2151314"/>
              <a:gd name="connsiteX13" fmla="*/ 0 w 2481078"/>
              <a:gd name="connsiteY13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1429741" y="0"/>
                </a:lnTo>
                <a:lnTo>
                  <a:pt x="793196" y="228267"/>
                </a:lnTo>
                <a:lnTo>
                  <a:pt x="1259566" y="555595"/>
                </a:lnTo>
                <a:lnTo>
                  <a:pt x="975859" y="831463"/>
                </a:lnTo>
                <a:lnTo>
                  <a:pt x="1381748" y="933074"/>
                </a:lnTo>
                <a:lnTo>
                  <a:pt x="1116964" y="1161799"/>
                </a:lnTo>
                <a:lnTo>
                  <a:pt x="1446973" y="1294260"/>
                </a:lnTo>
                <a:lnTo>
                  <a:pt x="1229521" y="1699633"/>
                </a:lnTo>
                <a:lnTo>
                  <a:pt x="1307705" y="1952162"/>
                </a:lnTo>
                <a:lnTo>
                  <a:pt x="2481078" y="1756675"/>
                </a:lnTo>
                <a:lnTo>
                  <a:pt x="2481078" y="2151314"/>
                </a:lnTo>
                <a:lnTo>
                  <a:pt x="0" y="215131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254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518 -0.0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é-tú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8841 -0.0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101</Words>
  <Application>Microsoft Office PowerPoint</Application>
  <PresentationFormat>Widescreen</PresentationFormat>
  <Paragraphs>17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huyen luu</dc:creator>
  <cp:lastModifiedBy>huyen luu</cp:lastModifiedBy>
  <cp:revision>1</cp:revision>
  <dcterms:created xsi:type="dcterms:W3CDTF">2026-03-16T15:32:22Z</dcterms:created>
  <dcterms:modified xsi:type="dcterms:W3CDTF">2026-03-16T16:50:53Z</dcterms:modified>
</cp:coreProperties>
</file>