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052B9-8C4C-7FEE-9F44-8F7AD91D8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17A4D-60E8-60CE-B7DB-156E5C03D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F82CB-E02A-855C-4DA0-2CC03649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4F4B-8775-FF72-A0BD-A6AE44D37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E7214-57E0-7DCE-5753-1D46C0E7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2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3FE7-59B6-F0C3-EA02-612CB387D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99D26-7DC6-9B9A-0358-0CD8C686F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FC8C8-22BA-EB2B-66BC-8C51115A4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25496-3921-ED2B-8ACB-80A2603E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77794-A9C6-4DDB-15EB-A4017ECE2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5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16C144-9898-55F3-24BE-24891B24D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68824-CE04-2388-6B38-01BA1F0B3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6DA94-17D5-58ED-4A1C-D0C856C0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577AE-9F3D-6E33-B9A2-240C3D9CF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594E3-B88B-C53D-9A8D-02FC68F05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8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4EF4D-13E3-F05B-80BB-BC3EFC50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EC63A-7334-60E2-9D49-15B1E913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135FE-E11F-1287-B6F0-96B1A7580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FFDF0-EDD9-9E58-418C-65FDAB35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34CB1-5A00-B450-B588-8A77D839A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88ADF-7422-2539-34CF-CF9B98E0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90091-40AF-0CC3-0BF1-2F77877F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C038F-BBD1-AE88-9890-97DDC7C0F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67D6A-80DF-11D7-B272-5BAC69A27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CF2FB-8183-7CF0-0CF2-2C9C83695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9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2610-3680-C2FC-F8CB-13C75B942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F6FBC-8183-7A03-CA33-4C82FF4B9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1CF7B-0F07-742A-D707-9BCF22C5C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89908-6B24-9A40-BA24-3B1403C0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26FCB-5928-1E90-BBFD-1EF98B19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B8469-A672-9247-4A8D-BDD97EFF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9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AC581-E4F8-D6CB-4057-D413E1AD4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D71B2-9EB6-1AC8-14E4-2BF762E49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25094-E267-C8E3-F051-20561AE93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55FF9B-1143-4E1F-455C-63EA3B90E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0B986E-9802-5E4D-C3B7-A28EFDBEA6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947F96-A015-4CDF-66F7-B24D3605F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81D91C-47CF-3E2F-5E5B-48E050F5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CBD2C9-28C1-0575-008C-EC8DC7B8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3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244B4-9CEA-4069-BEB7-0C6647AD4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4D148A-E2B6-9E2A-673E-E2B9A67A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9D14F-0C3E-D990-5339-D893C78E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E0D37-9C6E-FAB0-EFE9-F05B8F2EB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7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8BEFD-B76A-EDD3-0410-785B79FA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6EDA3-D0CC-72F7-9895-064BB8B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5DDD48-7B25-8101-A7E0-CA0D80D0D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6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88C19-D6D7-0661-9718-D7A5287E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96DDA-D6C5-0086-7B1A-5FF7B2F7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1F6DC-48EB-26A8-077F-D28D13ABF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636D0-A799-2C63-9D2B-54B9C670F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0217D-B4A7-3391-A253-A0FA8772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92608-7816-E158-3AAA-ECC4E1392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4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F7A1-6E92-6DF8-715D-98A425AA5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75F5B6-D8A5-6EBF-795F-FA43DE3AB0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493491-2DB1-4379-92DC-F0B5F9090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2EED5-E603-EFD6-248F-953A9AD8F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D81BF-756F-ED6E-3B56-AD64E7A34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CC4A9-1241-E594-7AAC-BD483254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1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C968D2-3779-54D0-CCD5-09928639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19533-CB38-B1A5-4CED-29F6DA5D0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8832A-9C0A-3380-F8C5-91761970C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383D5-A325-4BCE-A8FD-E309C15298F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22B2C-FA32-BA27-B61F-6D5E48384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B8F73-20E0-BE56-CDA6-DE538A54C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9DBF-04C5-474C-8432-1FDFE6F6A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7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3BD11B-3D3C-CA65-2562-53B86E1759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733" t="31156" r="29486" b="35782"/>
          <a:stretch>
            <a:fillRect/>
          </a:stretch>
        </p:blipFill>
        <p:spPr>
          <a:xfrm>
            <a:off x="2789854" y="653143"/>
            <a:ext cx="5701004" cy="486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537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077901-9282-8DC5-CA34-5DA4B25F2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16" y="-1643543"/>
            <a:ext cx="10198858" cy="1129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84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46B196-0406-A428-8674-87B0D584C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08" y="-1501410"/>
            <a:ext cx="11272421" cy="1220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49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6CF06E-E1C2-D86C-2840-127C9590F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008" y="-1494505"/>
            <a:ext cx="10809578" cy="1152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908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AAFE79-5F45-CC8E-3AF6-46B4A1057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698" y="373315"/>
            <a:ext cx="5767316" cy="638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671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1F7183-FF39-6D10-9E10-75B53CB4F501}"/>
              </a:ext>
            </a:extLst>
          </p:cNvPr>
          <p:cNvSpPr txBox="1"/>
          <p:nvPr/>
        </p:nvSpPr>
        <p:spPr>
          <a:xfrm>
            <a:off x="3970116" y="2476982"/>
            <a:ext cx="113431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solidFill>
                  <a:srgbClr val="FF0000"/>
                </a:solidFill>
                <a:latin typeface="UTM Avo" panose="02040603050506020204" pitchFamily="18" charset="0"/>
              </a:rPr>
              <a:t>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1680D1-494C-83D0-C46D-A4DC8C9BC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581752"/>
            <a:ext cx="324945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06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68892E-76D8-90E3-BCDF-038B60F32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916" y="1581752"/>
            <a:ext cx="304216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05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F20EE4-55A8-079D-73E4-AC40156B6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275" y="1581752"/>
            <a:ext cx="324945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905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AB0F8A-C3E8-0E54-9FB0-95542894B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916" y="1581752"/>
            <a:ext cx="304216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867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70D312-10FD-6384-A5D3-2FDFEAD3F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379" y="1581752"/>
            <a:ext cx="361524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03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8492DF-279A-7DE2-CD26-CCC992F58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8599" y="1581752"/>
            <a:ext cx="333480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45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D8EF0-5A48-82D0-23CD-BD70D2428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8D4975-E41C-8E8C-BA03-D8FCFBA2A2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478" t="20865" r="27942" b="34593"/>
          <a:stretch>
            <a:fillRect/>
          </a:stretch>
        </p:blipFill>
        <p:spPr>
          <a:xfrm>
            <a:off x="2957803" y="195943"/>
            <a:ext cx="5570376" cy="584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56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E88201-A61B-E06A-D6F2-A75062D61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301" y="1454431"/>
            <a:ext cx="3438442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9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02CBA7-FEB0-C54A-C5E1-1DEB7CB83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468" y="1581752"/>
            <a:ext cx="3225064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717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005B92-135A-8B32-643B-D9058471A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764" y="1581752"/>
            <a:ext cx="2682472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303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DB6B50-0855-C68D-ACCA-DFD8F4C31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294" y="1581752"/>
            <a:ext cx="261541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72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AE8895-D9B8-E64D-86A6-2D5D036CD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6680" y="1373408"/>
            <a:ext cx="335309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04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C874B9-8A8D-59C0-92B5-8D5AE63DD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047" y="1581752"/>
            <a:ext cx="315190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406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207B91-3E36-4B32-F9B7-F53D958AD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294" y="1581752"/>
            <a:ext cx="261541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60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B836A3-7BA7-75C2-B540-926F64356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495" y="1581752"/>
            <a:ext cx="2969009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29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5E2242-D085-DC38-FCC4-506F3F73E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554" y="1581752"/>
            <a:ext cx="3718882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307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451E78-EFBA-D38A-A2B5-B8C9D4547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6748" y="1581752"/>
            <a:ext cx="3816427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0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84406-AA5E-D00D-DB40-C15F99AFE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FC59E9-FE5E-B577-4465-85609CB212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535" t="21769" r="22430" b="34830"/>
          <a:stretch>
            <a:fillRect/>
          </a:stretch>
        </p:blipFill>
        <p:spPr>
          <a:xfrm>
            <a:off x="3713583" y="373224"/>
            <a:ext cx="5505061" cy="548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12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467D450-5BF2-8CB9-9769-E18AD86B7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9173" y="1581752"/>
            <a:ext cx="345063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997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B7A6D52-FDEF-5C55-E4C1-3FC0B1434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4086" y="1581752"/>
            <a:ext cx="3225064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62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564C45-2E38-41AB-913A-8FA04DBD1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427" y="1581752"/>
            <a:ext cx="360914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3700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5672BC-CF5B-481C-B05D-929C0CC7A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0941" y="1581752"/>
            <a:ext cx="360914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1292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41BB1E0-9D68-5F4C-F5BA-049A8D6DE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985" y="1581752"/>
            <a:ext cx="3286029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0583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4FFAD2-765D-5869-3338-5F6EF3E3D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855" y="1737729"/>
            <a:ext cx="3121423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149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C39F73-2C92-532B-A1D4-AE4C35173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275" y="1581752"/>
            <a:ext cx="324945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721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75F37B7-5031-DEAF-8342-F99CF744A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0377" y="1581752"/>
            <a:ext cx="273124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0104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AB6EF3-B907-6FA6-9F4E-4CA4486FF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302" y="1581752"/>
            <a:ext cx="299339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002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DC8391-FB54-261E-B18E-4C67FB4DF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233" y="1581752"/>
            <a:ext cx="2749534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6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3D887-22C8-B5B1-F3C8-8ADCE3B2F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DE2C9E-40DD-7FA6-EEFB-9F15514EE3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583" t="12250" r="19788" b="35323"/>
          <a:stretch>
            <a:fillRect/>
          </a:stretch>
        </p:blipFill>
        <p:spPr>
          <a:xfrm>
            <a:off x="3638938" y="520058"/>
            <a:ext cx="5542385" cy="581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5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68828A-FE80-BEEF-4034-D4E6F0F96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9416" y="898846"/>
            <a:ext cx="3261643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10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65CAB4-A17B-154C-E939-33909DB4A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35" y="1581752"/>
            <a:ext cx="299339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322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555D59-CC59-DF3F-9810-73B29D4B4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068" y="1500729"/>
            <a:ext cx="3121423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910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112CAE-8751-BD50-303B-C657A9460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420" y="1581752"/>
            <a:ext cx="323116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6316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78FF3A-43A7-6D61-370D-EE779050B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551" y="1581752"/>
            <a:ext cx="334089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208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2E198E-C502-CA91-5EEA-830DDF520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551" y="1581752"/>
            <a:ext cx="334089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3854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909CDC-FB0E-987B-46B0-CAAEE36ED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551" y="1581752"/>
            <a:ext cx="334089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463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8E2909-3623-9C56-0EA2-DF6503F29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420" y="1581752"/>
            <a:ext cx="323116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2432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DD9E76-0B88-2068-9716-EC4C92125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551" y="1581752"/>
            <a:ext cx="3340898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807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65E9E9-9FA6-5101-F4D3-9AE79F008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35" y="1361833"/>
            <a:ext cx="363353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75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DB1E5-6603-DB35-CD54-425DD30C4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665837-1309-9900-A7B7-C9FDBAEC44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436" t="21463" r="23331" b="36599"/>
          <a:stretch>
            <a:fillRect/>
          </a:stretch>
        </p:blipFill>
        <p:spPr>
          <a:xfrm>
            <a:off x="3284377" y="221608"/>
            <a:ext cx="5962262" cy="596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578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FFD095-D738-FB4E-A383-32A360CA9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047" y="1581752"/>
            <a:ext cx="315190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507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6AC221-FE56-117C-321B-A045C023A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213" y="1581752"/>
            <a:ext cx="3383573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6306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B45EF5-9A25-63B5-17A8-F04B9A269E96}"/>
              </a:ext>
            </a:extLst>
          </p:cNvPr>
          <p:cNvSpPr txBox="1"/>
          <p:nvPr/>
        </p:nvSpPr>
        <p:spPr>
          <a:xfrm>
            <a:off x="3854370" y="2476982"/>
            <a:ext cx="12500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solidFill>
                  <a:srgbClr val="FF0000"/>
                </a:solidFill>
                <a:latin typeface="UTM Avo" panose="020406030505060202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7418856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B5DD18-79D6-1225-3248-A5E7DF26D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420" y="1581752"/>
            <a:ext cx="3231160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297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7446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275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144F5C-D2BE-3108-DB99-069CBDEFB2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445" t="11729" r="18811" b="34647"/>
          <a:stretch>
            <a:fillRect/>
          </a:stretch>
        </p:blipFill>
        <p:spPr>
          <a:xfrm>
            <a:off x="3588151" y="402176"/>
            <a:ext cx="5440102" cy="605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37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7BA502-182F-6676-48C2-50336692FC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088" t="16670" r="30571" b="32385"/>
          <a:stretch>
            <a:fillRect/>
          </a:stretch>
        </p:blipFill>
        <p:spPr>
          <a:xfrm>
            <a:off x="4259483" y="825609"/>
            <a:ext cx="3437681" cy="520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01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77F4C2-3272-3E62-AFA1-BDA5A52B21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117" t="18516" r="25778" b="35824"/>
          <a:stretch>
            <a:fillRect/>
          </a:stretch>
        </p:blipFill>
        <p:spPr>
          <a:xfrm>
            <a:off x="2733555" y="-1548864"/>
            <a:ext cx="6724890" cy="772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30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214B8-5F5C-0D0B-49F3-49B48EF911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546" t="20063" r="24782" b="37183"/>
          <a:stretch>
            <a:fillRect/>
          </a:stretch>
        </p:blipFill>
        <p:spPr>
          <a:xfrm>
            <a:off x="3449256" y="439838"/>
            <a:ext cx="4872943" cy="555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5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</Words>
  <Application>Microsoft Office PowerPoint</Application>
  <PresentationFormat>Widescreen</PresentationFormat>
  <Paragraphs>2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huyen luu</dc:creator>
  <cp:lastModifiedBy>huyen luu</cp:lastModifiedBy>
  <cp:revision>3</cp:revision>
  <dcterms:created xsi:type="dcterms:W3CDTF">2026-03-09T13:39:07Z</dcterms:created>
  <dcterms:modified xsi:type="dcterms:W3CDTF">2026-03-09T16:05:46Z</dcterms:modified>
</cp:coreProperties>
</file>