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1114" r:id="rId3"/>
    <p:sldId id="618" r:id="rId4"/>
    <p:sldId id="621" r:id="rId5"/>
    <p:sldId id="592" r:id="rId6"/>
    <p:sldId id="1109" r:id="rId7"/>
    <p:sldId id="1110" r:id="rId8"/>
    <p:sldId id="1111" r:id="rId9"/>
    <p:sldId id="1119" r:id="rId10"/>
    <p:sldId id="1120" r:id="rId11"/>
    <p:sldId id="630" r:id="rId12"/>
    <p:sldId id="609" r:id="rId13"/>
    <p:sldId id="1117" r:id="rId14"/>
    <p:sldId id="610" r:id="rId15"/>
    <p:sldId id="1121" r:id="rId16"/>
    <p:sldId id="607" r:id="rId17"/>
    <p:sldId id="611" r:id="rId18"/>
    <p:sldId id="628" r:id="rId19"/>
    <p:sldId id="305" r:id="rId20"/>
    <p:sldId id="487" r:id="rId21"/>
    <p:sldId id="273" r:id="rId22"/>
    <p:sldId id="278" r:id="rId23"/>
    <p:sldId id="331" r:id="rId24"/>
    <p:sldId id="332" r:id="rId25"/>
    <p:sldId id="333" r:id="rId26"/>
    <p:sldId id="334" r:id="rId27"/>
    <p:sldId id="335" r:id="rId28"/>
    <p:sldId id="631" r:id="rId29"/>
    <p:sldId id="629" r:id="rId30"/>
    <p:sldId id="1115" r:id="rId31"/>
    <p:sldId id="635" r:id="rId32"/>
    <p:sldId id="1122" r:id="rId33"/>
    <p:sldId id="1123" r:id="rId34"/>
    <p:sldId id="632" r:id="rId35"/>
    <p:sldId id="636" r:id="rId36"/>
    <p:sldId id="1124" r:id="rId37"/>
    <p:sldId id="317" r:id="rId38"/>
    <p:sldId id="337" r:id="rId39"/>
    <p:sldId id="637" r:id="rId40"/>
    <p:sldId id="1116" r:id="rId41"/>
    <p:sldId id="1113" r:id="rId42"/>
    <p:sldId id="267" r:id="rId43"/>
    <p:sldId id="639" r:id="rId44"/>
    <p:sldId id="534" r:id="rId45"/>
    <p:sldId id="1106" r:id="rId46"/>
    <p:sldId id="110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392" userDrawn="1">
          <p15:clr>
            <a:srgbClr val="A4A3A4"/>
          </p15:clr>
        </p15:guide>
        <p15:guide id="5" orient="horz" pos="3984" userDrawn="1">
          <p15:clr>
            <a:srgbClr val="A4A3A4"/>
          </p15:clr>
        </p15:guide>
        <p15:guide id="6" orient="horz" pos="336" userDrawn="1">
          <p15:clr>
            <a:srgbClr val="A4A3A4"/>
          </p15:clr>
        </p15:guide>
        <p15:guide id="7" pos="7200" userDrawn="1">
          <p15:clr>
            <a:srgbClr val="A4A3A4"/>
          </p15:clr>
        </p15:guide>
        <p15:guide id="8" pos="2928" userDrawn="1">
          <p15:clr>
            <a:srgbClr val="A4A3A4"/>
          </p15:clr>
        </p15:guide>
        <p15:guide id="9" pos="4368" userDrawn="1">
          <p15:clr>
            <a:srgbClr val="A4A3A4"/>
          </p15:clr>
        </p15:guide>
        <p15:guide id="10" pos="9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9A3"/>
    <a:srgbClr val="F5C064"/>
    <a:srgbClr val="2BA687"/>
    <a:srgbClr val="95DAF2"/>
    <a:srgbClr val="725289"/>
    <a:srgbClr val="FDA897"/>
    <a:srgbClr val="C28D95"/>
    <a:srgbClr val="3D0FB1"/>
    <a:srgbClr val="91E2CE"/>
    <a:srgbClr val="48CF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0" autoAdjust="0"/>
    <p:restoredTop sz="90945" autoAdjust="0"/>
  </p:normalViewPr>
  <p:slideViewPr>
    <p:cSldViewPr showGuides="1">
      <p:cViewPr varScale="1">
        <p:scale>
          <a:sx n="68" d="100"/>
          <a:sy n="68" d="100"/>
        </p:scale>
        <p:origin x="90" y="102"/>
      </p:cViewPr>
      <p:guideLst>
        <p:guide orient="horz" pos="2160"/>
        <p:guide pos="3840"/>
        <p:guide pos="7392"/>
        <p:guide orient="horz" pos="3984"/>
        <p:guide orient="horz" pos="336"/>
        <p:guide pos="7200"/>
        <p:guide pos="2928"/>
        <p:guide pos="4368"/>
        <p:guide pos="9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E91547-2FB5-4A07-813F-3B71FD59CF1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0F9A51E-36BA-4BD4-B2D5-C8BB72E729C8}">
      <dgm:prSet phldrT="[Text]" custT="1"/>
      <dgm:spPr>
        <a:solidFill>
          <a:srgbClr val="F5C064"/>
        </a:solidFill>
      </dgm:spPr>
      <dgm:t>
        <a:bodyPr/>
        <a:lstStyle/>
        <a:p>
          <a:r>
            <a:rPr lang="vi-VN" sz="1800" dirty="0">
              <a:latin typeface="Montserrat" panose="00000500000000000000" pitchFamily="2" charset="0"/>
              <a:ea typeface="Roboto" panose="02000000000000000000" pitchFamily="2" charset="0"/>
            </a:rPr>
            <a:t>Nhà trường:</a:t>
          </a:r>
          <a:r>
            <a:rPr lang="en-US" sz="1800" dirty="0">
              <a:latin typeface="Montserrat" panose="00000500000000000000" pitchFamily="2" charset="0"/>
              <a:ea typeface="Roboto" panose="02000000000000000000" pitchFamily="2" charset="0"/>
            </a:rPr>
            <a:t> </a:t>
          </a:r>
          <a:r>
            <a:rPr lang="vi-VN" sz="1800" dirty="0">
              <a:latin typeface="Montserrat" panose="00000500000000000000" pitchFamily="2" charset="0"/>
              <a:ea typeface="Roboto" panose="02000000000000000000" pitchFamily="2" charset="0"/>
            </a:rPr>
            <a:t>Phòng học khang trang sạch đẹp đảm bảo diện tích tối thiểu theo quy định.</a:t>
          </a:r>
          <a:endParaRPr lang="en-US" sz="1800" dirty="0"/>
        </a:p>
      </dgm:t>
    </dgm:pt>
    <dgm:pt modelId="{90655114-27AB-40F3-8721-88B666FBABCE}" type="parTrans" cxnId="{5BB8E035-5B87-4376-A69B-C11131B14610}">
      <dgm:prSet/>
      <dgm:spPr/>
      <dgm:t>
        <a:bodyPr/>
        <a:lstStyle/>
        <a:p>
          <a:endParaRPr lang="en-US"/>
        </a:p>
      </dgm:t>
    </dgm:pt>
    <dgm:pt modelId="{214341DD-5270-4179-B82F-EF71D43C03AD}" type="sibTrans" cxnId="{5BB8E035-5B87-4376-A69B-C11131B14610}">
      <dgm:prSet/>
      <dgm:spPr/>
      <dgm:t>
        <a:bodyPr/>
        <a:lstStyle/>
        <a:p>
          <a:endParaRPr lang="en-US"/>
        </a:p>
      </dgm:t>
    </dgm:pt>
    <dgm:pt modelId="{EA70C6E9-4398-442B-AC19-5B3869B65ABA}">
      <dgm:prSet phldrT="[Text]" custT="1"/>
      <dgm:spPr>
        <a:solidFill>
          <a:srgbClr val="C28D95"/>
        </a:solidFill>
      </dgm:spPr>
      <dgm:t>
        <a:bodyPr/>
        <a:lstStyle/>
        <a:p>
          <a:r>
            <a:rPr lang="en-US" sz="1800">
              <a:latin typeface="Montserrat" panose="00000500000000000000" pitchFamily="2" charset="0"/>
            </a:rPr>
            <a:t>Trẻ: </a:t>
          </a:r>
          <a:r>
            <a:rPr lang="vi-VN" sz="1800">
              <a:latin typeface="Montserrat" panose="00000500000000000000" pitchFamily="2" charset="0"/>
            </a:rPr>
            <a:t>Đa số trẻ có sức khoẻ và nhận thức tương đối tốt.</a:t>
          </a:r>
          <a:endParaRPr lang="en-US" sz="1800">
            <a:latin typeface="Montserrat" panose="00000500000000000000" pitchFamily="2" charset="0"/>
          </a:endParaRPr>
        </a:p>
      </dgm:t>
    </dgm:pt>
    <dgm:pt modelId="{B7C63E17-7017-4E8A-AB5F-C62F8A7674C8}" type="parTrans" cxnId="{372AA290-FE14-480A-B6BC-2C894F2FF56B}">
      <dgm:prSet/>
      <dgm:spPr/>
      <dgm:t>
        <a:bodyPr/>
        <a:lstStyle/>
        <a:p>
          <a:endParaRPr lang="en-US"/>
        </a:p>
      </dgm:t>
    </dgm:pt>
    <dgm:pt modelId="{742D752E-5337-4DD7-B4B9-A5AE131E9BED}" type="sibTrans" cxnId="{372AA290-FE14-480A-B6BC-2C894F2FF56B}">
      <dgm:prSet/>
      <dgm:spPr/>
      <dgm:t>
        <a:bodyPr/>
        <a:lstStyle/>
        <a:p>
          <a:endParaRPr lang="en-US"/>
        </a:p>
      </dgm:t>
    </dgm:pt>
    <dgm:pt modelId="{62C0474B-5383-48F0-908A-C31B8A60FB8A}">
      <dgm:prSet phldrT="[Text]" custT="1"/>
      <dgm:spPr>
        <a:solidFill>
          <a:srgbClr val="F499A3"/>
        </a:solidFill>
      </dgm:spPr>
      <dgm:t>
        <a:bodyPr/>
        <a:lstStyle/>
        <a:p>
          <a:r>
            <a:rPr lang="en-US" sz="1800">
              <a:latin typeface="Montserrat" panose="00000500000000000000" pitchFamily="2" charset="0"/>
            </a:rPr>
            <a:t>Giáo viên: </a:t>
          </a:r>
          <a:r>
            <a:rPr lang="vi-VN" sz="1800">
              <a:latin typeface="Montserrat" panose="00000500000000000000" pitchFamily="2" charset="0"/>
            </a:rPr>
            <a:t>Giáo viên có trình độ chuyên môn nghiệp vụ, có nhiều kinh nghiệm trong công tác chăm sóc, nuôi dưỡng, giáo dục trẻ. </a:t>
          </a:r>
          <a:endParaRPr lang="en-US" sz="1800">
            <a:latin typeface="Montserrat" panose="00000500000000000000" pitchFamily="2" charset="0"/>
          </a:endParaRPr>
        </a:p>
      </dgm:t>
    </dgm:pt>
    <dgm:pt modelId="{6077A596-533A-42D6-A7EF-E9F2590F054D}" type="parTrans" cxnId="{37301285-711C-4C18-9345-6751126C5B5F}">
      <dgm:prSet/>
      <dgm:spPr/>
      <dgm:t>
        <a:bodyPr/>
        <a:lstStyle/>
        <a:p>
          <a:endParaRPr lang="en-US"/>
        </a:p>
      </dgm:t>
    </dgm:pt>
    <dgm:pt modelId="{464983ED-A397-4E4F-AAEE-68D5FAED95F4}" type="sibTrans" cxnId="{37301285-711C-4C18-9345-6751126C5B5F}">
      <dgm:prSet/>
      <dgm:spPr/>
      <dgm:t>
        <a:bodyPr/>
        <a:lstStyle/>
        <a:p>
          <a:endParaRPr lang="en-US"/>
        </a:p>
      </dgm:t>
    </dgm:pt>
    <dgm:pt modelId="{B8EE59A9-3607-4476-A8D9-98AFEB4B85C3}">
      <dgm:prSet phldrT="[Text]" custT="1"/>
      <dgm:spPr>
        <a:solidFill>
          <a:srgbClr val="48CFAD"/>
        </a:solidFill>
      </dgm:spPr>
      <dgm:t>
        <a:bodyPr/>
        <a:lstStyle/>
        <a:p>
          <a:r>
            <a:rPr lang="en-US" sz="1800">
              <a:latin typeface="Montserrat" panose="00000500000000000000" pitchFamily="2" charset="0"/>
            </a:rPr>
            <a:t>Phụ huynh: </a:t>
          </a:r>
          <a:r>
            <a:rPr lang="vi-VN" sz="1800">
              <a:latin typeface="Montserrat" panose="00000500000000000000" pitchFamily="2" charset="0"/>
            </a:rPr>
            <a:t>Luôn quan tâm phối hợp với giáo viên trong công tác chăm sóc, nuôi dưỡng, giáo dục trẻ.</a:t>
          </a:r>
          <a:endParaRPr lang="en-US" sz="1800">
            <a:latin typeface="Montserrat" panose="00000500000000000000" pitchFamily="2" charset="0"/>
          </a:endParaRPr>
        </a:p>
      </dgm:t>
    </dgm:pt>
    <dgm:pt modelId="{69C40D34-B34D-4F21-95E0-549D79431A70}" type="parTrans" cxnId="{74D34053-0CC3-4122-9163-0F97BEFCB424}">
      <dgm:prSet/>
      <dgm:spPr/>
      <dgm:t>
        <a:bodyPr/>
        <a:lstStyle/>
        <a:p>
          <a:endParaRPr lang="en-US"/>
        </a:p>
      </dgm:t>
    </dgm:pt>
    <dgm:pt modelId="{EF34A34D-89F1-4AF5-8996-37D84A935EEF}" type="sibTrans" cxnId="{74D34053-0CC3-4122-9163-0F97BEFCB424}">
      <dgm:prSet/>
      <dgm:spPr/>
      <dgm:t>
        <a:bodyPr/>
        <a:lstStyle/>
        <a:p>
          <a:endParaRPr lang="en-US"/>
        </a:p>
      </dgm:t>
    </dgm:pt>
    <dgm:pt modelId="{D0E5E96C-4A83-44FA-A00A-29D67D4A4ED0}" type="pres">
      <dgm:prSet presAssocID="{02E91547-2FB5-4A07-813F-3B71FD59CF1A}" presName="Name0" presStyleCnt="0">
        <dgm:presLayoutVars>
          <dgm:chMax val="7"/>
          <dgm:chPref val="7"/>
          <dgm:dir/>
        </dgm:presLayoutVars>
      </dgm:prSet>
      <dgm:spPr/>
    </dgm:pt>
    <dgm:pt modelId="{C3120664-0FD0-4139-B660-A0A9D47E37D5}" type="pres">
      <dgm:prSet presAssocID="{02E91547-2FB5-4A07-813F-3B71FD59CF1A}" presName="Name1" presStyleCnt="0"/>
      <dgm:spPr/>
    </dgm:pt>
    <dgm:pt modelId="{CBD2F695-C474-4433-AD49-C3B027552BC2}" type="pres">
      <dgm:prSet presAssocID="{02E91547-2FB5-4A07-813F-3B71FD59CF1A}" presName="cycle" presStyleCnt="0"/>
      <dgm:spPr/>
    </dgm:pt>
    <dgm:pt modelId="{7D96A501-B51E-4036-B006-6CA263C68463}" type="pres">
      <dgm:prSet presAssocID="{02E91547-2FB5-4A07-813F-3B71FD59CF1A}" presName="srcNode" presStyleLbl="node1" presStyleIdx="0" presStyleCnt="4"/>
      <dgm:spPr/>
    </dgm:pt>
    <dgm:pt modelId="{2828367C-FF9D-4247-A77E-896487261A1B}" type="pres">
      <dgm:prSet presAssocID="{02E91547-2FB5-4A07-813F-3B71FD59CF1A}" presName="conn" presStyleLbl="parChTrans1D2" presStyleIdx="0" presStyleCnt="1"/>
      <dgm:spPr/>
    </dgm:pt>
    <dgm:pt modelId="{941440EB-F605-4D29-9CC2-1B72320AAF2D}" type="pres">
      <dgm:prSet presAssocID="{02E91547-2FB5-4A07-813F-3B71FD59CF1A}" presName="extraNode" presStyleLbl="node1" presStyleIdx="0" presStyleCnt="4"/>
      <dgm:spPr/>
    </dgm:pt>
    <dgm:pt modelId="{6021BB34-7D4C-4455-B280-F6BA6597E268}" type="pres">
      <dgm:prSet presAssocID="{02E91547-2FB5-4A07-813F-3B71FD59CF1A}" presName="dstNode" presStyleLbl="node1" presStyleIdx="0" presStyleCnt="4"/>
      <dgm:spPr/>
    </dgm:pt>
    <dgm:pt modelId="{0886A6BF-0F48-4FE9-8598-9786209441A1}" type="pres">
      <dgm:prSet presAssocID="{10F9A51E-36BA-4BD4-B2D5-C8BB72E729C8}" presName="text_1" presStyleLbl="node1" presStyleIdx="0" presStyleCnt="4">
        <dgm:presLayoutVars>
          <dgm:bulletEnabled val="1"/>
        </dgm:presLayoutVars>
      </dgm:prSet>
      <dgm:spPr/>
    </dgm:pt>
    <dgm:pt modelId="{1A6B1AE4-A609-4ECE-B768-8AFE5B4C3C39}" type="pres">
      <dgm:prSet presAssocID="{10F9A51E-36BA-4BD4-B2D5-C8BB72E729C8}" presName="accent_1" presStyleCnt="0"/>
      <dgm:spPr/>
    </dgm:pt>
    <dgm:pt modelId="{72DA9D23-0166-4710-8EB6-55EC78B5C07F}" type="pres">
      <dgm:prSet presAssocID="{10F9A51E-36BA-4BD4-B2D5-C8BB72E729C8}" presName="accentRepeatNode" presStyleLbl="solidFgAcc1" presStyleIdx="0" presStyleCnt="4" custFlipVert="1" custScaleX="40517" custScaleY="40517" custLinFactNeighborX="1593" custLinFactNeighborY="-3920"/>
      <dgm:spPr/>
    </dgm:pt>
    <dgm:pt modelId="{21811B25-AA3C-4093-91F5-AA4CA7ACEB6B}" type="pres">
      <dgm:prSet presAssocID="{EA70C6E9-4398-442B-AC19-5B3869B65ABA}" presName="text_2" presStyleLbl="node1" presStyleIdx="1" presStyleCnt="4">
        <dgm:presLayoutVars>
          <dgm:bulletEnabled val="1"/>
        </dgm:presLayoutVars>
      </dgm:prSet>
      <dgm:spPr/>
    </dgm:pt>
    <dgm:pt modelId="{A2E10EB8-A68F-475E-AF3C-18164A10D7BA}" type="pres">
      <dgm:prSet presAssocID="{EA70C6E9-4398-442B-AC19-5B3869B65ABA}" presName="accent_2" presStyleCnt="0"/>
      <dgm:spPr/>
    </dgm:pt>
    <dgm:pt modelId="{065A2E77-EC07-40A4-99FF-2D98FFF660A3}" type="pres">
      <dgm:prSet presAssocID="{EA70C6E9-4398-442B-AC19-5B3869B65ABA}" presName="accentRepeatNode" presStyleLbl="solidFgAcc1" presStyleIdx="1" presStyleCnt="4" custScaleX="54351" custScaleY="54349"/>
      <dgm:spPr/>
    </dgm:pt>
    <dgm:pt modelId="{ED5CC39C-2F3F-426F-B705-E43C7D841B94}" type="pres">
      <dgm:prSet presAssocID="{62C0474B-5383-48F0-908A-C31B8A60FB8A}" presName="text_3" presStyleLbl="node1" presStyleIdx="2" presStyleCnt="4" custLinFactNeighborX="-4851" custLinFactNeighborY="-57">
        <dgm:presLayoutVars>
          <dgm:bulletEnabled val="1"/>
        </dgm:presLayoutVars>
      </dgm:prSet>
      <dgm:spPr/>
    </dgm:pt>
    <dgm:pt modelId="{48F2D8DF-093F-40FB-8CE6-A2870E81B428}" type="pres">
      <dgm:prSet presAssocID="{62C0474B-5383-48F0-908A-C31B8A60FB8A}" presName="accent_3" presStyleCnt="0"/>
      <dgm:spPr/>
    </dgm:pt>
    <dgm:pt modelId="{B5189C73-416D-441A-8B56-8831E9B03288}" type="pres">
      <dgm:prSet presAssocID="{62C0474B-5383-48F0-908A-C31B8A60FB8A}" presName="accentRepeatNode" presStyleLbl="solidFgAcc1" presStyleIdx="2" presStyleCnt="4" custScaleX="55018" custScaleY="55018"/>
      <dgm:spPr/>
    </dgm:pt>
    <dgm:pt modelId="{53031FE2-DD96-4E8E-AA62-F68D7B8CBE76}" type="pres">
      <dgm:prSet presAssocID="{B8EE59A9-3607-4476-A8D9-98AFEB4B85C3}" presName="text_4" presStyleLbl="node1" presStyleIdx="3" presStyleCnt="4">
        <dgm:presLayoutVars>
          <dgm:bulletEnabled val="1"/>
        </dgm:presLayoutVars>
      </dgm:prSet>
      <dgm:spPr/>
    </dgm:pt>
    <dgm:pt modelId="{46971EB5-4F0C-47CF-A7A4-B3FD24F5E7C9}" type="pres">
      <dgm:prSet presAssocID="{B8EE59A9-3607-4476-A8D9-98AFEB4B85C3}" presName="accent_4" presStyleCnt="0"/>
      <dgm:spPr/>
    </dgm:pt>
    <dgm:pt modelId="{8BE33D08-7556-4F1F-A8E8-E8AB38504B5E}" type="pres">
      <dgm:prSet presAssocID="{B8EE59A9-3607-4476-A8D9-98AFEB4B85C3}" presName="accentRepeatNode" presStyleLbl="solidFgAcc1" presStyleIdx="3" presStyleCnt="4" custScaleX="90250" custScaleY="90250" custLinFactNeighborX="-4962" custLinFactNeighborY="7287"/>
      <dgm:spPr/>
    </dgm:pt>
  </dgm:ptLst>
  <dgm:cxnLst>
    <dgm:cxn modelId="{D28E8D25-FE48-427A-B448-77A0966B4EFD}" type="presOf" srcId="{02E91547-2FB5-4A07-813F-3B71FD59CF1A}" destId="{D0E5E96C-4A83-44FA-A00A-29D67D4A4ED0}" srcOrd="0" destOrd="0" presId="urn:microsoft.com/office/officeart/2008/layout/VerticalCurvedList"/>
    <dgm:cxn modelId="{5BB8E035-5B87-4376-A69B-C11131B14610}" srcId="{02E91547-2FB5-4A07-813F-3B71FD59CF1A}" destId="{10F9A51E-36BA-4BD4-B2D5-C8BB72E729C8}" srcOrd="0" destOrd="0" parTransId="{90655114-27AB-40F3-8721-88B666FBABCE}" sibTransId="{214341DD-5270-4179-B82F-EF71D43C03AD}"/>
    <dgm:cxn modelId="{B00CF23B-2970-40E0-838A-676FEA8D52C0}" type="presOf" srcId="{62C0474B-5383-48F0-908A-C31B8A60FB8A}" destId="{ED5CC39C-2F3F-426F-B705-E43C7D841B94}" srcOrd="0" destOrd="0" presId="urn:microsoft.com/office/officeart/2008/layout/VerticalCurvedList"/>
    <dgm:cxn modelId="{989A723E-C98D-497E-A8A3-0A6C46475C05}" type="presOf" srcId="{EA70C6E9-4398-442B-AC19-5B3869B65ABA}" destId="{21811B25-AA3C-4093-91F5-AA4CA7ACEB6B}" srcOrd="0" destOrd="0" presId="urn:microsoft.com/office/officeart/2008/layout/VerticalCurvedList"/>
    <dgm:cxn modelId="{74D34053-0CC3-4122-9163-0F97BEFCB424}" srcId="{02E91547-2FB5-4A07-813F-3B71FD59CF1A}" destId="{B8EE59A9-3607-4476-A8D9-98AFEB4B85C3}" srcOrd="3" destOrd="0" parTransId="{69C40D34-B34D-4F21-95E0-549D79431A70}" sibTransId="{EF34A34D-89F1-4AF5-8996-37D84A935EEF}"/>
    <dgm:cxn modelId="{37301285-711C-4C18-9345-6751126C5B5F}" srcId="{02E91547-2FB5-4A07-813F-3B71FD59CF1A}" destId="{62C0474B-5383-48F0-908A-C31B8A60FB8A}" srcOrd="2" destOrd="0" parTransId="{6077A596-533A-42D6-A7EF-E9F2590F054D}" sibTransId="{464983ED-A397-4E4F-AAEE-68D5FAED95F4}"/>
    <dgm:cxn modelId="{372AA290-FE14-480A-B6BC-2C894F2FF56B}" srcId="{02E91547-2FB5-4A07-813F-3B71FD59CF1A}" destId="{EA70C6E9-4398-442B-AC19-5B3869B65ABA}" srcOrd="1" destOrd="0" parTransId="{B7C63E17-7017-4E8A-AB5F-C62F8A7674C8}" sibTransId="{742D752E-5337-4DD7-B4B9-A5AE131E9BED}"/>
    <dgm:cxn modelId="{263922A9-C944-4998-9CA9-A925435053F9}" type="presOf" srcId="{B8EE59A9-3607-4476-A8D9-98AFEB4B85C3}" destId="{53031FE2-DD96-4E8E-AA62-F68D7B8CBE76}" srcOrd="0" destOrd="0" presId="urn:microsoft.com/office/officeart/2008/layout/VerticalCurvedList"/>
    <dgm:cxn modelId="{A247DCC2-A1C6-4E6C-A244-51E9871E34DB}" type="presOf" srcId="{10F9A51E-36BA-4BD4-B2D5-C8BB72E729C8}" destId="{0886A6BF-0F48-4FE9-8598-9786209441A1}" srcOrd="0" destOrd="0" presId="urn:microsoft.com/office/officeart/2008/layout/VerticalCurvedList"/>
    <dgm:cxn modelId="{F04A2DDF-A62A-4AA8-892C-BBC26738E944}" type="presOf" srcId="{214341DD-5270-4179-B82F-EF71D43C03AD}" destId="{2828367C-FF9D-4247-A77E-896487261A1B}" srcOrd="0" destOrd="0" presId="urn:microsoft.com/office/officeart/2008/layout/VerticalCurvedList"/>
    <dgm:cxn modelId="{C756A5EC-B1E5-46F2-8EB0-9CD5D24BD70F}" type="presParOf" srcId="{D0E5E96C-4A83-44FA-A00A-29D67D4A4ED0}" destId="{C3120664-0FD0-4139-B660-A0A9D47E37D5}" srcOrd="0" destOrd="0" presId="urn:microsoft.com/office/officeart/2008/layout/VerticalCurvedList"/>
    <dgm:cxn modelId="{05915D7E-EC36-4418-A328-93832B029C69}" type="presParOf" srcId="{C3120664-0FD0-4139-B660-A0A9D47E37D5}" destId="{CBD2F695-C474-4433-AD49-C3B027552BC2}" srcOrd="0" destOrd="0" presId="urn:microsoft.com/office/officeart/2008/layout/VerticalCurvedList"/>
    <dgm:cxn modelId="{6579367E-DEB5-4474-A3C2-A64261F27DEC}" type="presParOf" srcId="{CBD2F695-C474-4433-AD49-C3B027552BC2}" destId="{7D96A501-B51E-4036-B006-6CA263C68463}" srcOrd="0" destOrd="0" presId="urn:microsoft.com/office/officeart/2008/layout/VerticalCurvedList"/>
    <dgm:cxn modelId="{E1677D72-9C23-488D-A75D-F78B33CA7007}" type="presParOf" srcId="{CBD2F695-C474-4433-AD49-C3B027552BC2}" destId="{2828367C-FF9D-4247-A77E-896487261A1B}" srcOrd="1" destOrd="0" presId="urn:microsoft.com/office/officeart/2008/layout/VerticalCurvedList"/>
    <dgm:cxn modelId="{3874BD6C-24BE-45B2-99DA-A2BCF86A57AA}" type="presParOf" srcId="{CBD2F695-C474-4433-AD49-C3B027552BC2}" destId="{941440EB-F605-4D29-9CC2-1B72320AAF2D}" srcOrd="2" destOrd="0" presId="urn:microsoft.com/office/officeart/2008/layout/VerticalCurvedList"/>
    <dgm:cxn modelId="{5762C257-3051-4663-8256-925A9B9D5DF3}" type="presParOf" srcId="{CBD2F695-C474-4433-AD49-C3B027552BC2}" destId="{6021BB34-7D4C-4455-B280-F6BA6597E268}" srcOrd="3" destOrd="0" presId="urn:microsoft.com/office/officeart/2008/layout/VerticalCurvedList"/>
    <dgm:cxn modelId="{F937B87C-9901-4AEA-8C3B-BC2F6C302685}" type="presParOf" srcId="{C3120664-0FD0-4139-B660-A0A9D47E37D5}" destId="{0886A6BF-0F48-4FE9-8598-9786209441A1}" srcOrd="1" destOrd="0" presId="urn:microsoft.com/office/officeart/2008/layout/VerticalCurvedList"/>
    <dgm:cxn modelId="{043C820F-47D9-4D54-A9D4-2C5F6DB837C8}" type="presParOf" srcId="{C3120664-0FD0-4139-B660-A0A9D47E37D5}" destId="{1A6B1AE4-A609-4ECE-B768-8AFE5B4C3C39}" srcOrd="2" destOrd="0" presId="urn:microsoft.com/office/officeart/2008/layout/VerticalCurvedList"/>
    <dgm:cxn modelId="{B88B7A56-0BA9-4350-9D2F-F806927477C5}" type="presParOf" srcId="{1A6B1AE4-A609-4ECE-B768-8AFE5B4C3C39}" destId="{72DA9D23-0166-4710-8EB6-55EC78B5C07F}" srcOrd="0" destOrd="0" presId="urn:microsoft.com/office/officeart/2008/layout/VerticalCurvedList"/>
    <dgm:cxn modelId="{111EDE8D-2A25-41BB-91A8-B22DB56C8E1C}" type="presParOf" srcId="{C3120664-0FD0-4139-B660-A0A9D47E37D5}" destId="{21811B25-AA3C-4093-91F5-AA4CA7ACEB6B}" srcOrd="3" destOrd="0" presId="urn:microsoft.com/office/officeart/2008/layout/VerticalCurvedList"/>
    <dgm:cxn modelId="{CA37795A-11A8-4229-89A7-7535B098E940}" type="presParOf" srcId="{C3120664-0FD0-4139-B660-A0A9D47E37D5}" destId="{A2E10EB8-A68F-475E-AF3C-18164A10D7BA}" srcOrd="4" destOrd="0" presId="urn:microsoft.com/office/officeart/2008/layout/VerticalCurvedList"/>
    <dgm:cxn modelId="{2DEA2497-6BC5-4110-A863-1B93E5A0D771}" type="presParOf" srcId="{A2E10EB8-A68F-475E-AF3C-18164A10D7BA}" destId="{065A2E77-EC07-40A4-99FF-2D98FFF660A3}" srcOrd="0" destOrd="0" presId="urn:microsoft.com/office/officeart/2008/layout/VerticalCurvedList"/>
    <dgm:cxn modelId="{AC639607-B9BC-4131-B904-632A5A73BCC8}" type="presParOf" srcId="{C3120664-0FD0-4139-B660-A0A9D47E37D5}" destId="{ED5CC39C-2F3F-426F-B705-E43C7D841B94}" srcOrd="5" destOrd="0" presId="urn:microsoft.com/office/officeart/2008/layout/VerticalCurvedList"/>
    <dgm:cxn modelId="{4C3734FE-EC11-48D0-96BC-07F457E5DE9F}" type="presParOf" srcId="{C3120664-0FD0-4139-B660-A0A9D47E37D5}" destId="{48F2D8DF-093F-40FB-8CE6-A2870E81B428}" srcOrd="6" destOrd="0" presId="urn:microsoft.com/office/officeart/2008/layout/VerticalCurvedList"/>
    <dgm:cxn modelId="{0A1DD0A7-1EAD-4C53-A4AF-0BC35179CA93}" type="presParOf" srcId="{48F2D8DF-093F-40FB-8CE6-A2870E81B428}" destId="{B5189C73-416D-441A-8B56-8831E9B03288}" srcOrd="0" destOrd="0" presId="urn:microsoft.com/office/officeart/2008/layout/VerticalCurvedList"/>
    <dgm:cxn modelId="{02EF0952-4BA3-44F2-A036-E921C43EC1F3}" type="presParOf" srcId="{C3120664-0FD0-4139-B660-A0A9D47E37D5}" destId="{53031FE2-DD96-4E8E-AA62-F68D7B8CBE76}" srcOrd="7" destOrd="0" presId="urn:microsoft.com/office/officeart/2008/layout/VerticalCurvedList"/>
    <dgm:cxn modelId="{E0D42C45-5329-4A59-A496-481994E6A6D3}" type="presParOf" srcId="{C3120664-0FD0-4139-B660-A0A9D47E37D5}" destId="{46971EB5-4F0C-47CF-A7A4-B3FD24F5E7C9}" srcOrd="8" destOrd="0" presId="urn:microsoft.com/office/officeart/2008/layout/VerticalCurvedList"/>
    <dgm:cxn modelId="{E205CA1A-F6DA-43CD-88CB-BA0025D8827E}" type="presParOf" srcId="{46971EB5-4F0C-47CF-A7A4-B3FD24F5E7C9}" destId="{8BE33D08-7556-4F1F-A8E8-E8AB38504B5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28367C-FF9D-4247-A77E-896487261A1B}">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86A6BF-0F48-4FE9-8598-9786209441A1}">
      <dsp:nvSpPr>
        <dsp:cNvPr id="0" name=""/>
        <dsp:cNvSpPr/>
      </dsp:nvSpPr>
      <dsp:spPr>
        <a:xfrm>
          <a:off x="610504" y="416587"/>
          <a:ext cx="7440913" cy="833607"/>
        </a:xfrm>
        <a:prstGeom prst="rect">
          <a:avLst/>
        </a:prstGeom>
        <a:solidFill>
          <a:srgbClr val="F5C0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45720" rIns="45720" bIns="45720" numCol="1" spcCol="1270" anchor="ctr" anchorCtr="0">
          <a:noAutofit/>
        </a:bodyPr>
        <a:lstStyle/>
        <a:p>
          <a:pPr marL="0" lvl="0" indent="0" algn="l" defTabSz="800100">
            <a:lnSpc>
              <a:spcPct val="90000"/>
            </a:lnSpc>
            <a:spcBef>
              <a:spcPct val="0"/>
            </a:spcBef>
            <a:spcAft>
              <a:spcPct val="35000"/>
            </a:spcAft>
            <a:buNone/>
          </a:pPr>
          <a:r>
            <a:rPr lang="vi-VN" sz="1800" kern="1200" dirty="0">
              <a:latin typeface="Montserrat" panose="00000500000000000000" pitchFamily="2" charset="0"/>
              <a:ea typeface="Roboto" panose="02000000000000000000" pitchFamily="2" charset="0"/>
            </a:rPr>
            <a:t>Nhà trường:</a:t>
          </a:r>
          <a:r>
            <a:rPr lang="en-US" sz="1800" kern="1200" dirty="0">
              <a:latin typeface="Montserrat" panose="00000500000000000000" pitchFamily="2" charset="0"/>
              <a:ea typeface="Roboto" panose="02000000000000000000" pitchFamily="2" charset="0"/>
            </a:rPr>
            <a:t> </a:t>
          </a:r>
          <a:r>
            <a:rPr lang="vi-VN" sz="1800" kern="1200" dirty="0">
              <a:latin typeface="Montserrat" panose="00000500000000000000" pitchFamily="2" charset="0"/>
              <a:ea typeface="Roboto" panose="02000000000000000000" pitchFamily="2" charset="0"/>
            </a:rPr>
            <a:t>Phòng học khang trang sạch đẹp đảm bảo diện tích tối thiểu theo quy định.</a:t>
          </a:r>
          <a:endParaRPr lang="en-US" sz="1800" kern="1200" dirty="0"/>
        </a:p>
      </dsp:txBody>
      <dsp:txXfrm>
        <a:off x="610504" y="416587"/>
        <a:ext cx="7440913" cy="833607"/>
      </dsp:txXfrm>
    </dsp:sp>
    <dsp:sp modelId="{72DA9D23-0166-4710-8EB6-55EC78B5C07F}">
      <dsp:nvSpPr>
        <dsp:cNvPr id="0" name=""/>
        <dsp:cNvSpPr/>
      </dsp:nvSpPr>
      <dsp:spPr>
        <a:xfrm flipV="1">
          <a:off x="416008" y="581448"/>
          <a:ext cx="422191" cy="42219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811B25-AA3C-4093-91F5-AA4CA7ACEB6B}">
      <dsp:nvSpPr>
        <dsp:cNvPr id="0" name=""/>
        <dsp:cNvSpPr/>
      </dsp:nvSpPr>
      <dsp:spPr>
        <a:xfrm>
          <a:off x="1088431" y="1667215"/>
          <a:ext cx="6962986" cy="833607"/>
        </a:xfrm>
        <a:prstGeom prst="rect">
          <a:avLst/>
        </a:prstGeom>
        <a:solidFill>
          <a:srgbClr val="C28D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latin typeface="Montserrat" panose="00000500000000000000" pitchFamily="2" charset="0"/>
            </a:rPr>
            <a:t>Trẻ: </a:t>
          </a:r>
          <a:r>
            <a:rPr lang="vi-VN" sz="1800" kern="1200">
              <a:latin typeface="Montserrat" panose="00000500000000000000" pitchFamily="2" charset="0"/>
            </a:rPr>
            <a:t>Đa số trẻ có sức khoẻ và nhận thức tương đối tốt.</a:t>
          </a:r>
          <a:endParaRPr lang="en-US" sz="1800" kern="1200">
            <a:latin typeface="Montserrat" panose="00000500000000000000" pitchFamily="2" charset="0"/>
          </a:endParaRPr>
        </a:p>
      </dsp:txBody>
      <dsp:txXfrm>
        <a:off x="1088431" y="1667215"/>
        <a:ext cx="6962986" cy="833607"/>
      </dsp:txXfrm>
    </dsp:sp>
    <dsp:sp modelId="{065A2E77-EC07-40A4-99FF-2D98FFF660A3}">
      <dsp:nvSpPr>
        <dsp:cNvPr id="0" name=""/>
        <dsp:cNvSpPr/>
      </dsp:nvSpPr>
      <dsp:spPr>
        <a:xfrm>
          <a:off x="805259" y="1800858"/>
          <a:ext cx="566342" cy="56632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5CC39C-2F3F-426F-B705-E43C7D841B94}">
      <dsp:nvSpPr>
        <dsp:cNvPr id="0" name=""/>
        <dsp:cNvSpPr/>
      </dsp:nvSpPr>
      <dsp:spPr>
        <a:xfrm>
          <a:off x="750656" y="2917368"/>
          <a:ext cx="6962986" cy="833607"/>
        </a:xfrm>
        <a:prstGeom prst="rect">
          <a:avLst/>
        </a:prstGeom>
        <a:solidFill>
          <a:srgbClr val="F499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latin typeface="Montserrat" panose="00000500000000000000" pitchFamily="2" charset="0"/>
            </a:rPr>
            <a:t>Giáo viên: </a:t>
          </a:r>
          <a:r>
            <a:rPr lang="vi-VN" sz="1800" kern="1200">
              <a:latin typeface="Montserrat" panose="00000500000000000000" pitchFamily="2" charset="0"/>
            </a:rPr>
            <a:t>Giáo viên có trình độ chuyên môn nghiệp vụ, có nhiều kinh nghiệm trong công tác chăm sóc, nuôi dưỡng, giáo dục trẻ. </a:t>
          </a:r>
          <a:endParaRPr lang="en-US" sz="1800" kern="1200">
            <a:latin typeface="Montserrat" panose="00000500000000000000" pitchFamily="2" charset="0"/>
          </a:endParaRPr>
        </a:p>
      </dsp:txBody>
      <dsp:txXfrm>
        <a:off x="750656" y="2917368"/>
        <a:ext cx="6962986" cy="833607"/>
      </dsp:txXfrm>
    </dsp:sp>
    <dsp:sp modelId="{B5189C73-416D-441A-8B56-8831E9B03288}">
      <dsp:nvSpPr>
        <dsp:cNvPr id="0" name=""/>
        <dsp:cNvSpPr/>
      </dsp:nvSpPr>
      <dsp:spPr>
        <a:xfrm>
          <a:off x="801784" y="3048001"/>
          <a:ext cx="573292" cy="57329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031FE2-DD96-4E8E-AA62-F68D7B8CBE76}">
      <dsp:nvSpPr>
        <dsp:cNvPr id="0" name=""/>
        <dsp:cNvSpPr/>
      </dsp:nvSpPr>
      <dsp:spPr>
        <a:xfrm>
          <a:off x="610504" y="4168472"/>
          <a:ext cx="7440913" cy="833607"/>
        </a:xfrm>
        <a:prstGeom prst="rect">
          <a:avLst/>
        </a:prstGeom>
        <a:solidFill>
          <a:srgbClr val="48CF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latin typeface="Montserrat" panose="00000500000000000000" pitchFamily="2" charset="0"/>
            </a:rPr>
            <a:t>Phụ huynh: </a:t>
          </a:r>
          <a:r>
            <a:rPr lang="vi-VN" sz="1800" kern="1200">
              <a:latin typeface="Montserrat" panose="00000500000000000000" pitchFamily="2" charset="0"/>
            </a:rPr>
            <a:t>Luôn quan tâm phối hợp với giáo viên trong công tác chăm sóc, nuôi dưỡng, giáo dục trẻ.</a:t>
          </a:r>
          <a:endParaRPr lang="en-US" sz="1800" kern="1200">
            <a:latin typeface="Montserrat" panose="00000500000000000000" pitchFamily="2" charset="0"/>
          </a:endParaRPr>
        </a:p>
      </dsp:txBody>
      <dsp:txXfrm>
        <a:off x="610504" y="4168472"/>
        <a:ext cx="7440913" cy="833607"/>
      </dsp:txXfrm>
    </dsp:sp>
    <dsp:sp modelId="{8BE33D08-7556-4F1F-A8E8-E8AB38504B5E}">
      <dsp:nvSpPr>
        <dsp:cNvPr id="0" name=""/>
        <dsp:cNvSpPr/>
      </dsp:nvSpPr>
      <dsp:spPr>
        <a:xfrm>
          <a:off x="88593" y="4191000"/>
          <a:ext cx="940413" cy="94041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C18F02-04F1-44FB-98F3-86EE36084307}" type="datetimeFigureOut">
              <a:rPr lang="en-US" smtClean="0"/>
              <a:t>27/10/2024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B3B789-651C-4709-9A97-AF3F4A4C15CD}" type="slidenum">
              <a:rPr lang="en-US" smtClean="0"/>
              <a:t>‹#›</a:t>
            </a:fld>
            <a:endParaRPr lang="en-US"/>
          </a:p>
        </p:txBody>
      </p:sp>
    </p:spTree>
    <p:extLst>
      <p:ext uri="{BB962C8B-B14F-4D97-AF65-F5344CB8AC3E}">
        <p14:creationId xmlns:p14="http://schemas.microsoft.com/office/powerpoint/2010/main" val="2105068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21A1BA-C95F-4682-9902-9ABFD5070B76}" type="slidenum">
              <a:rPr lang="en-GB" smtClean="0"/>
              <a:pPr/>
              <a:t>10</a:t>
            </a:fld>
            <a:endParaRPr lang="en-GB"/>
          </a:p>
        </p:txBody>
      </p:sp>
    </p:spTree>
    <p:extLst>
      <p:ext uri="{BB962C8B-B14F-4D97-AF65-F5344CB8AC3E}">
        <p14:creationId xmlns:p14="http://schemas.microsoft.com/office/powerpoint/2010/main" val="4198062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21A1BA-C95F-4682-9902-9ABFD5070B76}" type="slidenum">
              <a:rPr lang="en-GB" smtClean="0"/>
              <a:pPr/>
              <a:t>44</a:t>
            </a:fld>
            <a:endParaRPr lang="en-GB"/>
          </a:p>
        </p:txBody>
      </p:sp>
    </p:spTree>
    <p:extLst>
      <p:ext uri="{BB962C8B-B14F-4D97-AF65-F5344CB8AC3E}">
        <p14:creationId xmlns:p14="http://schemas.microsoft.com/office/powerpoint/2010/main" val="766171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21A1BA-C95F-4682-9902-9ABFD5070B76}" type="slidenum">
              <a:rPr lang="en-GB" smtClean="0"/>
              <a:pPr/>
              <a:t>45</a:t>
            </a:fld>
            <a:endParaRPr lang="en-GB"/>
          </a:p>
        </p:txBody>
      </p:sp>
    </p:spTree>
    <p:extLst>
      <p:ext uri="{BB962C8B-B14F-4D97-AF65-F5344CB8AC3E}">
        <p14:creationId xmlns:p14="http://schemas.microsoft.com/office/powerpoint/2010/main" val="3010882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27/10/2024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27/10/2024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27/10/2024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27/10/2024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27/10/2024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BDC1F84-60D6-4367-B95E-41758C8F1D49}"/>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F82330A-262A-4EED-BF9B-8A3521BE0182}"/>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08C91EF-3B7D-4A5E-8D8A-4B3650844548}"/>
              </a:ext>
            </a:extLst>
          </p:cNvPr>
          <p:cNvSpPr>
            <a:spLocks noGrp="1" noChangeArrowheads="1"/>
          </p:cNvSpPr>
          <p:nvPr>
            <p:ph type="sldNum" sz="quarter" idx="12"/>
          </p:nvPr>
        </p:nvSpPr>
        <p:spPr/>
        <p:txBody>
          <a:bodyPr/>
          <a:lstStyle>
            <a:lvl1pPr>
              <a:defRPr/>
            </a:lvl1pPr>
          </a:lstStyle>
          <a:p>
            <a:pPr>
              <a:defRPr/>
            </a:pPr>
            <a:fld id="{2B0ED376-6497-48B1-9DD2-977C00ED54E6}" type="slidenum">
              <a:rPr lang="en-US" altLang="en-US"/>
              <a:pPr>
                <a:defRPr/>
              </a:pPr>
              <a:t>‹#›</a:t>
            </a:fld>
            <a:endParaRPr lang="en-US" altLang="en-US"/>
          </a:p>
        </p:txBody>
      </p:sp>
    </p:spTree>
    <p:extLst>
      <p:ext uri="{BB962C8B-B14F-4D97-AF65-F5344CB8AC3E}">
        <p14:creationId xmlns:p14="http://schemas.microsoft.com/office/powerpoint/2010/main" val="31428004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ltLang="zh-CN" sz="1400">
              <a:solidFill>
                <a:schemeClr val="tx1"/>
              </a:solidFill>
              <a:latin typeface="Arial" panose="020B0604020202020204" pitchFamily="34" charset="0"/>
              <a:ea typeface="SimSun" panose="02010600030101010101" pitchFamily="2" charset="-122"/>
            </a:endParaRPr>
          </a:p>
        </p:txBody>
      </p:sp>
      <p:sp>
        <p:nvSpPr>
          <p:cNvPr id="4" name="Footer Placeholder 3"/>
          <p:cNvSpPr>
            <a:spLocks noGrp="1"/>
          </p:cNvSpPr>
          <p:nvPr>
            <p:ph type="ftr" sz="quarter" idx="11"/>
          </p:nvPr>
        </p:nvSpPr>
        <p:spPr/>
        <p:txBody>
          <a:bodyPr/>
          <a:lstStyle/>
          <a:p>
            <a:pPr fontAlgn="base">
              <a:spcBef>
                <a:spcPct val="0"/>
              </a:spcBef>
              <a:spcAft>
                <a:spcPct val="0"/>
              </a:spcAft>
            </a:pPr>
            <a:r>
              <a:rPr lang="en-US">
                <a:solidFill>
                  <a:srgbClr val="000066"/>
                </a:solidFill>
              </a:rPr>
              <a:t>www.themegallery.com</a:t>
            </a:r>
          </a:p>
        </p:txBody>
      </p:sp>
      <p:sp>
        <p:nvSpPr>
          <p:cNvPr id="5" name="Slide Number Placeholder 4"/>
          <p:cNvSpPr>
            <a:spLocks noGrp="1"/>
          </p:cNvSpPr>
          <p:nvPr>
            <p:ph type="sldNum" sz="quarter" idx="12"/>
          </p:nvPr>
        </p:nvSpPr>
        <p:spPr/>
        <p:txBody>
          <a:bodyPr/>
          <a:lstStyle/>
          <a:p>
            <a:pPr fontAlgn="base">
              <a:spcBef>
                <a:spcPct val="0"/>
              </a:spcBef>
              <a:spcAft>
                <a:spcPct val="0"/>
              </a:spcAft>
            </a:pPr>
            <a:fld id="{843EAF5A-02A3-47C7-A2DA-BB9F5281BFB3}" type="slidenum">
              <a:rPr lang="en-US">
                <a:solidFill>
                  <a:srgbClr val="000066"/>
                </a:solidFill>
              </a:rPr>
              <a:t>‹#›</a:t>
            </a:fld>
            <a:endParaRPr lang="en-US">
              <a:solidFill>
                <a:srgbClr val="000066"/>
              </a:solidFill>
            </a:endParaRPr>
          </a:p>
        </p:txBody>
      </p:sp>
    </p:spTree>
    <p:extLst>
      <p:ext uri="{BB962C8B-B14F-4D97-AF65-F5344CB8AC3E}">
        <p14:creationId xmlns:p14="http://schemas.microsoft.com/office/powerpoint/2010/main" val="2598630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61459EB-5360-42DD-B5C3-74334FA09F4F}"/>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27/10/2024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9"/>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0"/>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1"/>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 id="2147483658" r:id="rId6"/>
    <p:sldLayoutId id="2147483659"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jpg"/><Relationship Id="rId10" Type="http://schemas.microsoft.com/office/2007/relationships/hdphoto" Target="../media/hdphoto2.wdp"/><Relationship Id="rId4" Type="http://schemas.openxmlformats.org/officeDocument/2006/relationships/image" Target="../media/image1.jp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xml"/><Relationship Id="rId4" Type="http://schemas.openxmlformats.org/officeDocument/2006/relationships/image" Target="../media/image35.jfif"/></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slideLayout" Target="../slideLayouts/slideLayout1.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8.jfif"/><Relationship Id="rId5" Type="http://schemas.openxmlformats.org/officeDocument/2006/relationships/image" Target="../media/image57.jfif"/><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4.pn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59.png"/><Relationship Id="rId10" Type="http://schemas.openxmlformats.org/officeDocument/2006/relationships/image" Target="../media/image65.png"/><Relationship Id="rId4" Type="http://schemas.openxmlformats.org/officeDocument/2006/relationships/image" Target="../media/image58.jfif"/><Relationship Id="rId9" Type="http://schemas.openxmlformats.org/officeDocument/2006/relationships/image" Target="../media/image64.svg"/></Relationships>
</file>

<file path=ppt/slides/_rels/slide2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xml"/><Relationship Id="rId4" Type="http://schemas.openxmlformats.org/officeDocument/2006/relationships/image" Target="../media/image70.jpg"/></Relationships>
</file>

<file path=ppt/slides/_rels/slide2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xml"/><Relationship Id="rId4" Type="http://schemas.openxmlformats.org/officeDocument/2006/relationships/image" Target="../media/image70.jpg"/></Relationships>
</file>

<file path=ppt/slides/_rels/slide2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xml"/><Relationship Id="rId4" Type="http://schemas.openxmlformats.org/officeDocument/2006/relationships/image" Target="../media/image70.jpg"/></Relationships>
</file>

<file path=ppt/slides/_rels/slide2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xml"/><Relationship Id="rId4" Type="http://schemas.openxmlformats.org/officeDocument/2006/relationships/image" Target="../media/image70.jpg"/></Relationships>
</file>

<file path=ppt/slides/_rels/slide2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xml"/><Relationship Id="rId4" Type="http://schemas.openxmlformats.org/officeDocument/2006/relationships/image" Target="../media/image70.jp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3.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74.png"/><Relationship Id="rId5" Type="http://schemas.openxmlformats.org/officeDocument/2006/relationships/slideLayout" Target="../slideLayouts/slideLayout1.xml"/><Relationship Id="rId4" Type="http://schemas.microsoft.com/office/2007/relationships/media" Target="../media/media3.mp3"/></Relationships>
</file>

<file path=ppt/slides/_rels/slide31.xml.rels><?xml version="1.0" encoding="UTF-8" standalone="yes"?>
<Relationships xmlns="http://schemas.openxmlformats.org/package/2006/relationships"><Relationship Id="rId3" Type="http://schemas.openxmlformats.org/officeDocument/2006/relationships/image" Target="../media/image76.jfif"/><Relationship Id="rId2" Type="http://schemas.openxmlformats.org/officeDocument/2006/relationships/image" Target="../media/image75.jf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9.jf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80.jf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f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jpg"/><Relationship Id="rId7" Type="http://schemas.openxmlformats.org/officeDocument/2006/relationships/image" Target="../media/image8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sv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jpg"/><Relationship Id="rId2"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f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slides/_rels/slide43.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30.gif"/></Relationships>
</file>

<file path=ppt/slides/_rels/slide4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diagramLayout" Target="../diagrams/layout1.xml"/><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openxmlformats.org/officeDocument/2006/relationships/image" Target="../media/image23.png"/><Relationship Id="rId5" Type="http://schemas.openxmlformats.org/officeDocument/2006/relationships/diagramColors" Target="../diagrams/colors1.xml"/><Relationship Id="rId10" Type="http://schemas.openxmlformats.org/officeDocument/2006/relationships/image" Target="../media/image22.svg"/><Relationship Id="rId4" Type="http://schemas.openxmlformats.org/officeDocument/2006/relationships/diagramQuickStyle" Target="../diagrams/quickStyle1.xml"/><Relationship Id="rId9" Type="http://schemas.openxmlformats.org/officeDocument/2006/relationships/image" Target="../media/image21.png"/><Relationship Id="rId1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BCEE3CD-DE6B-C17B-61EC-513AA3164DF3}"/>
              </a:ext>
            </a:extLst>
          </p:cNvPr>
          <p:cNvSpPr/>
          <p:nvPr/>
        </p:nvSpPr>
        <p:spPr>
          <a:xfrm>
            <a:off x="-21903" y="0"/>
            <a:ext cx="12235807" cy="6857227"/>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Manual Input 3">
            <a:extLst>
              <a:ext uri="{FF2B5EF4-FFF2-40B4-BE49-F238E27FC236}">
                <a16:creationId xmlns:a16="http://schemas.microsoft.com/office/drawing/2014/main" id="{2A8C6FD6-84BC-A7AA-0CB6-0BF61A25150E}"/>
              </a:ext>
            </a:extLst>
          </p:cNvPr>
          <p:cNvSpPr/>
          <p:nvPr/>
        </p:nvSpPr>
        <p:spPr>
          <a:xfrm rot="5400000">
            <a:off x="1795012" y="-1867753"/>
            <a:ext cx="6858000" cy="10591802"/>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a:t>
            </a:r>
          </a:p>
        </p:txBody>
      </p:sp>
      <p:sp>
        <p:nvSpPr>
          <p:cNvPr id="5" name="Rectangle: Rounded Corners 4">
            <a:extLst>
              <a:ext uri="{FF2B5EF4-FFF2-40B4-BE49-F238E27FC236}">
                <a16:creationId xmlns:a16="http://schemas.microsoft.com/office/drawing/2014/main" id="{BEBE0E3F-2131-B07D-D077-7018BA8F688F}"/>
              </a:ext>
            </a:extLst>
          </p:cNvPr>
          <p:cNvSpPr/>
          <p:nvPr/>
        </p:nvSpPr>
        <p:spPr>
          <a:xfrm rot="20546787">
            <a:off x="9079818" y="-941594"/>
            <a:ext cx="461301" cy="8741188"/>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599B227-79B8-E472-DCCC-FC796ADFF3E2}"/>
              </a:ext>
            </a:extLst>
          </p:cNvPr>
          <p:cNvSpPr/>
          <p:nvPr/>
        </p:nvSpPr>
        <p:spPr>
          <a:xfrm rot="20546787">
            <a:off x="9546340" y="533009"/>
            <a:ext cx="490352" cy="4269528"/>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53B657F5-6E28-0AEC-BC2A-678B7877907A}"/>
              </a:ext>
            </a:extLst>
          </p:cNvPr>
          <p:cNvSpPr/>
          <p:nvPr/>
        </p:nvSpPr>
        <p:spPr>
          <a:xfrm rot="20546787">
            <a:off x="8222403" y="925975"/>
            <a:ext cx="527347" cy="4269528"/>
          </a:xfrm>
          <a:prstGeom prst="roundRect">
            <a:avLst>
              <a:gd name="adj" fmla="val 50000"/>
            </a:avLst>
          </a:prstGeom>
          <a:solidFill>
            <a:srgbClr val="000984"/>
          </a:solidFill>
          <a:ln>
            <a:solidFill>
              <a:srgbClr val="0A3A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DA7FF"/>
              </a:solidFill>
            </a:endParaRPr>
          </a:p>
        </p:txBody>
      </p:sp>
      <p:sp>
        <p:nvSpPr>
          <p:cNvPr id="8" name="Oval 7">
            <a:extLst>
              <a:ext uri="{FF2B5EF4-FFF2-40B4-BE49-F238E27FC236}">
                <a16:creationId xmlns:a16="http://schemas.microsoft.com/office/drawing/2014/main" id="{C71E1C41-179F-36C2-A92D-7C99FD4D19B6}"/>
              </a:ext>
            </a:extLst>
          </p:cNvPr>
          <p:cNvSpPr/>
          <p:nvPr/>
        </p:nvSpPr>
        <p:spPr>
          <a:xfrm>
            <a:off x="7504722" y="996383"/>
            <a:ext cx="3505200" cy="3505200"/>
          </a:xfrm>
          <a:prstGeom prst="ellipse">
            <a:avLst/>
          </a:prstGeom>
          <a:solidFill>
            <a:srgbClr val="4F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AFD370C-AE23-0312-E7BA-3D7627B621AA}"/>
              </a:ext>
            </a:extLst>
          </p:cNvPr>
          <p:cNvSpPr/>
          <p:nvPr/>
        </p:nvSpPr>
        <p:spPr>
          <a:xfrm>
            <a:off x="7685334" y="1200605"/>
            <a:ext cx="3096756" cy="3096756"/>
          </a:xfrm>
          <a:prstGeom prst="ellipse">
            <a:avLst/>
          </a:prstGeom>
          <a:gradFill>
            <a:gsLst>
              <a:gs pos="86000">
                <a:srgbClr val="0070C0"/>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CBFC73E-CDEC-DE6E-FC9C-1726354FE026}"/>
              </a:ext>
            </a:extLst>
          </p:cNvPr>
          <p:cNvSpPr/>
          <p:nvPr/>
        </p:nvSpPr>
        <p:spPr>
          <a:xfrm>
            <a:off x="7848600" y="1364704"/>
            <a:ext cx="2764844" cy="2810084"/>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5CBE334-1988-800F-2999-8BBF9875F6D8}"/>
              </a:ext>
            </a:extLst>
          </p:cNvPr>
          <p:cNvSpPr/>
          <p:nvPr/>
        </p:nvSpPr>
        <p:spPr>
          <a:xfrm rot="20162135">
            <a:off x="-705583" y="-3636180"/>
            <a:ext cx="537415" cy="4269528"/>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A6FA1D5-A894-AA95-798C-798A28ECB061}"/>
              </a:ext>
            </a:extLst>
          </p:cNvPr>
          <p:cNvSpPr txBox="1"/>
          <p:nvPr/>
        </p:nvSpPr>
        <p:spPr>
          <a:xfrm>
            <a:off x="963451" y="197923"/>
            <a:ext cx="5856946" cy="215444"/>
          </a:xfrm>
          <a:prstGeom prst="rect">
            <a:avLst/>
          </a:prstGeom>
          <a:noFill/>
        </p:spPr>
        <p:txBody>
          <a:bodyPr wrap="square" lIns="0" tIns="0" rIns="0" bIns="0" rtlCol="0">
            <a:spAutoFit/>
          </a:bodyPr>
          <a:lstStyle/>
          <a:p>
            <a:pPr algn="l"/>
            <a:r>
              <a:rPr lang="en-US" sz="1400" b="1">
                <a:solidFill>
                  <a:srgbClr val="0070C0"/>
                </a:solidFill>
                <a:latin typeface="#9Slide01 Tieu de ngan" panose="00000800000000000000" pitchFamily="2" charset="0"/>
              </a:rPr>
              <a:t>ỦY BAN NHÂN DÂN HUYỆN NHO QUAN</a:t>
            </a:r>
          </a:p>
        </p:txBody>
      </p:sp>
      <p:sp>
        <p:nvSpPr>
          <p:cNvPr id="17" name="TextBox 16">
            <a:extLst>
              <a:ext uri="{FF2B5EF4-FFF2-40B4-BE49-F238E27FC236}">
                <a16:creationId xmlns:a16="http://schemas.microsoft.com/office/drawing/2014/main" id="{E0C61630-5587-6CAB-210C-6C530533B8BA}"/>
              </a:ext>
            </a:extLst>
          </p:cNvPr>
          <p:cNvSpPr txBox="1"/>
          <p:nvPr/>
        </p:nvSpPr>
        <p:spPr>
          <a:xfrm>
            <a:off x="1373392" y="527989"/>
            <a:ext cx="4644274" cy="215444"/>
          </a:xfrm>
          <a:prstGeom prst="rect">
            <a:avLst/>
          </a:prstGeom>
          <a:noFill/>
        </p:spPr>
        <p:txBody>
          <a:bodyPr wrap="square" lIns="0" tIns="0" rIns="0" bIns="0" rtlCol="0">
            <a:spAutoFit/>
          </a:bodyPr>
          <a:lstStyle/>
          <a:p>
            <a:pPr algn="l"/>
            <a:r>
              <a:rPr lang="en-US" sz="1400" b="1">
                <a:solidFill>
                  <a:srgbClr val="0070C0"/>
                </a:solidFill>
                <a:latin typeface="#9Slide01 Tieu de ngan" panose="00000800000000000000" pitchFamily="2" charset="0"/>
              </a:rPr>
              <a:t>TRƯỜNG MẦM NON XÍCH THỔ</a:t>
            </a:r>
          </a:p>
        </p:txBody>
      </p:sp>
      <p:sp>
        <p:nvSpPr>
          <p:cNvPr id="20" name="TextBox 19">
            <a:extLst>
              <a:ext uri="{FF2B5EF4-FFF2-40B4-BE49-F238E27FC236}">
                <a16:creationId xmlns:a16="http://schemas.microsoft.com/office/drawing/2014/main" id="{9094D014-11AD-1E47-053C-49B6CCD0040F}"/>
              </a:ext>
            </a:extLst>
          </p:cNvPr>
          <p:cNvSpPr txBox="1"/>
          <p:nvPr/>
        </p:nvSpPr>
        <p:spPr>
          <a:xfrm>
            <a:off x="4498260" y="6373422"/>
            <a:ext cx="4644274" cy="215444"/>
          </a:xfrm>
          <a:prstGeom prst="rect">
            <a:avLst/>
          </a:prstGeom>
          <a:noFill/>
        </p:spPr>
        <p:txBody>
          <a:bodyPr wrap="square" lIns="0" tIns="0" rIns="0" bIns="0" rtlCol="0">
            <a:spAutoFit/>
          </a:bodyPr>
          <a:lstStyle/>
          <a:p>
            <a:pPr algn="l"/>
            <a:r>
              <a:rPr lang="en-US" sz="1400" b="1">
                <a:solidFill>
                  <a:srgbClr val="0070C0"/>
                </a:solidFill>
                <a:latin typeface="#9Slide01 Tieu de ngan" panose="00000800000000000000" pitchFamily="2" charset="0"/>
              </a:rPr>
              <a:t>NĂM HỌC: 2024 - 2025 </a:t>
            </a:r>
          </a:p>
        </p:txBody>
      </p:sp>
      <p:sp>
        <p:nvSpPr>
          <p:cNvPr id="22" name="Arrow: Chevron 21">
            <a:extLst>
              <a:ext uri="{FF2B5EF4-FFF2-40B4-BE49-F238E27FC236}">
                <a16:creationId xmlns:a16="http://schemas.microsoft.com/office/drawing/2014/main" id="{4BFF3E09-A31A-295C-DAD2-5F75E29CCC0C}"/>
              </a:ext>
            </a:extLst>
          </p:cNvPr>
          <p:cNvSpPr/>
          <p:nvPr/>
        </p:nvSpPr>
        <p:spPr>
          <a:xfrm rot="5400000">
            <a:off x="-34997" y="-19983072"/>
            <a:ext cx="12173644" cy="1221390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row: Chevron 20">
            <a:extLst>
              <a:ext uri="{FF2B5EF4-FFF2-40B4-BE49-F238E27FC236}">
                <a16:creationId xmlns:a16="http://schemas.microsoft.com/office/drawing/2014/main" id="{1E15AC04-040A-DAE9-A9EA-035DB3CA7290}"/>
              </a:ext>
            </a:extLst>
          </p:cNvPr>
          <p:cNvSpPr/>
          <p:nvPr/>
        </p:nvSpPr>
        <p:spPr>
          <a:xfrm rot="5400000">
            <a:off x="-1773" y="-18202910"/>
            <a:ext cx="12173644" cy="12213903"/>
          </a:xfrm>
          <a:prstGeom prst="chevro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Arrow: Chevron 22">
            <a:extLst>
              <a:ext uri="{FF2B5EF4-FFF2-40B4-BE49-F238E27FC236}">
                <a16:creationId xmlns:a16="http://schemas.microsoft.com/office/drawing/2014/main" id="{18CA5FE9-84F0-735D-0302-B3FD2C208568}"/>
              </a:ext>
            </a:extLst>
          </p:cNvPr>
          <p:cNvSpPr/>
          <p:nvPr/>
        </p:nvSpPr>
        <p:spPr>
          <a:xfrm rot="5400000">
            <a:off x="-15894" y="-16369418"/>
            <a:ext cx="12173644" cy="12213903"/>
          </a:xfrm>
          <a:prstGeom prst="chevron">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ight Triangle 26">
            <a:extLst>
              <a:ext uri="{FF2B5EF4-FFF2-40B4-BE49-F238E27FC236}">
                <a16:creationId xmlns:a16="http://schemas.microsoft.com/office/drawing/2014/main" id="{4626AC74-CE2F-2D55-9CC2-3DAE8FD193C4}"/>
              </a:ext>
            </a:extLst>
          </p:cNvPr>
          <p:cNvSpPr/>
          <p:nvPr/>
        </p:nvSpPr>
        <p:spPr>
          <a:xfrm>
            <a:off x="-54894" y="4618236"/>
            <a:ext cx="1981200" cy="223976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Video-thanks-for-watching-outro-www_tiengdong_com">
            <a:hlinkClick r:id="" action="ppaction://media"/>
            <a:extLst>
              <a:ext uri="{FF2B5EF4-FFF2-40B4-BE49-F238E27FC236}">
                <a16:creationId xmlns:a16="http://schemas.microsoft.com/office/drawing/2014/main" id="{530E96B9-ECB1-BF81-FE9C-06C58F78AE03}"/>
              </a:ext>
            </a:extLst>
          </p:cNvPr>
          <p:cNvPicPr>
            <a:picLocks noChangeAspect="1"/>
          </p:cNvPicPr>
          <p:nvPr>
            <a:audioFile r:link="rId1"/>
            <p:extLst>
              <p:ext uri="{DAA4B4D4-6D71-4841-9C94-3DE7FCFB9230}">
                <p14:media xmlns:p14="http://schemas.microsoft.com/office/powerpoint/2010/main" r:embed="rId2">
                  <p14:trim st="1761" end="1965.875"/>
                </p14:media>
              </p:ext>
            </p:extLst>
          </p:nvPr>
        </p:nvPicPr>
        <p:blipFill>
          <a:blip r:embed="rId6"/>
          <a:stretch>
            <a:fillRect/>
          </a:stretch>
        </p:blipFill>
        <p:spPr>
          <a:xfrm>
            <a:off x="5851526" y="-1273704"/>
            <a:ext cx="693742" cy="693742"/>
          </a:xfrm>
          <a:prstGeom prst="rect">
            <a:avLst/>
          </a:prstGeom>
        </p:spPr>
      </p:pic>
      <p:sp>
        <p:nvSpPr>
          <p:cNvPr id="19" name="TextBox 18">
            <a:extLst>
              <a:ext uri="{FF2B5EF4-FFF2-40B4-BE49-F238E27FC236}">
                <a16:creationId xmlns:a16="http://schemas.microsoft.com/office/drawing/2014/main" id="{ADBEC942-E3B9-D01A-912D-A8ED65EE8DF7}"/>
              </a:ext>
            </a:extLst>
          </p:cNvPr>
          <p:cNvSpPr txBox="1"/>
          <p:nvPr/>
        </p:nvSpPr>
        <p:spPr>
          <a:xfrm>
            <a:off x="3230928" y="4076357"/>
            <a:ext cx="4805624" cy="492443"/>
          </a:xfrm>
          <a:prstGeom prst="rect">
            <a:avLst/>
          </a:prstGeom>
          <a:noFill/>
        </p:spPr>
        <p:txBody>
          <a:bodyPr wrap="square" lIns="0" tIns="0" rIns="0" bIns="0" rtlCol="0">
            <a:spAutoFit/>
          </a:bodyPr>
          <a:lstStyle/>
          <a:p>
            <a:pPr algn="l"/>
            <a:r>
              <a:rPr lang="en-US" sz="3200" b="1">
                <a:solidFill>
                  <a:srgbClr val="256EED"/>
                </a:solidFill>
                <a:latin typeface="#9Slide06 Ong Do Gia" panose="02040603050506020204" pitchFamily="18" charset="0"/>
                <a:cs typeface="#9Slide06 SVNCherryla" pitchFamily="2" charset="0"/>
              </a:rPr>
              <a:t> Giáo viên: Đỗ Thị Mùi </a:t>
            </a:r>
          </a:p>
        </p:txBody>
      </p:sp>
      <p:pic>
        <p:nvPicPr>
          <p:cNvPr id="24" name="Picture 8" descr="ảnh tư duy tư liệu PNG">
            <a:extLst>
              <a:ext uri="{FF2B5EF4-FFF2-40B4-BE49-F238E27FC236}">
                <a16:creationId xmlns:a16="http://schemas.microsoft.com/office/drawing/2014/main" id="{CD1E5CF6-0ED4-A2EA-C551-2C7D33BED48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6667" l="10000" r="90000">
                        <a14:foregroundMark x1="44333" y1="89667" x2="42333" y2="96667"/>
                        <a14:foregroundMark x1="80333" y1="15333" x2="79333" y2="25667"/>
                        <a14:foregroundMark x1="79333" y1="25667" x2="77667" y2="27667"/>
                        <a14:foregroundMark x1="70333" y1="36333" x2="70333" y2="36333"/>
                      </a14:backgroundRemoval>
                    </a14:imgEffect>
                  </a14:imgLayer>
                </a14:imgProps>
              </a:ext>
              <a:ext uri="{28A0092B-C50C-407E-A947-70E740481C1C}">
                <a14:useLocalDpi xmlns:a14="http://schemas.microsoft.com/office/drawing/2010/main" val="0"/>
              </a:ext>
            </a:extLst>
          </a:blip>
          <a:srcRect l="59236" t="635" r="1" b="54537"/>
          <a:stretch/>
        </p:blipFill>
        <p:spPr bwMode="auto">
          <a:xfrm>
            <a:off x="12503190" y="-7670440"/>
            <a:ext cx="2516928" cy="27679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5A648A-2600-AC79-22E6-20CA1AB952E5}"/>
              </a:ext>
            </a:extLst>
          </p:cNvPr>
          <p:cNvSpPr txBox="1"/>
          <p:nvPr/>
        </p:nvSpPr>
        <p:spPr>
          <a:xfrm flipH="1">
            <a:off x="636398" y="1869285"/>
            <a:ext cx="6916343" cy="1596976"/>
          </a:xfrm>
          <a:prstGeom prst="rect">
            <a:avLst/>
          </a:prstGeom>
          <a:noFill/>
        </p:spPr>
        <p:txBody>
          <a:bodyPr wrap="square" lIns="0" tIns="0" rIns="0" bIns="0" rtlCol="0">
            <a:spAutoFit/>
          </a:bodyPr>
          <a:lstStyle/>
          <a:p>
            <a:pPr algn="l">
              <a:lnSpc>
                <a:spcPct val="150000"/>
              </a:lnSpc>
            </a:pPr>
            <a:r>
              <a:rPr lang="en-US" sz="2400" dirty="0">
                <a:solidFill>
                  <a:schemeClr val="tx2">
                    <a:lumMod val="60000"/>
                    <a:lumOff val="40000"/>
                  </a:schemeClr>
                </a:solidFill>
                <a:latin typeface="#9Slide03 AllRoundGothic" panose="020B0703020202020104" pitchFamily="34" charset="0"/>
              </a:rPr>
              <a:t>       </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TÊN ĐỀ TÀI: MỘT SỐ BIỆN PHÁP NÂNG CAO SỨC KHỎE TINH THẦN CHO TRẺ 24 - 36 THÁNG TUỔI TẠI TRƯỜNG MẦM NON XÍCH THỔ</a:t>
            </a:r>
          </a:p>
        </p:txBody>
      </p:sp>
      <p:sp>
        <p:nvSpPr>
          <p:cNvPr id="41" name="Freeform: Shape 40">
            <a:extLst>
              <a:ext uri="{FF2B5EF4-FFF2-40B4-BE49-F238E27FC236}">
                <a16:creationId xmlns:a16="http://schemas.microsoft.com/office/drawing/2014/main" id="{6421C0A8-22A0-49C9-A4A7-90D4E9767861}"/>
              </a:ext>
            </a:extLst>
          </p:cNvPr>
          <p:cNvSpPr/>
          <p:nvPr/>
        </p:nvSpPr>
        <p:spPr>
          <a:xfrm rot="1739396">
            <a:off x="11923061" y="-3751780"/>
            <a:ext cx="2893740" cy="3322575"/>
          </a:xfrm>
          <a:custGeom>
            <a:avLst/>
            <a:gdLst>
              <a:gd name="connsiteX0" fmla="*/ 0 w 1694757"/>
              <a:gd name="connsiteY0" fmla="*/ 0 h 1945910"/>
              <a:gd name="connsiteX1" fmla="*/ 196255 w 1694757"/>
              <a:gd name="connsiteY1" fmla="*/ 9910 h 1945910"/>
              <a:gd name="connsiteX2" fmla="*/ 1648106 w 1694757"/>
              <a:gd name="connsiteY2" fmla="*/ 700550 h 1945910"/>
              <a:gd name="connsiteX3" fmla="*/ 1694757 w 1694757"/>
              <a:gd name="connsiteY3" fmla="*/ 751878 h 1945910"/>
              <a:gd name="connsiteX4" fmla="*/ 500726 w 1694757"/>
              <a:gd name="connsiteY4" fmla="*/ 1945910 h 1945910"/>
              <a:gd name="connsiteX5" fmla="*/ 447344 w 1694757"/>
              <a:gd name="connsiteY5" fmla="*/ 1901866 h 1945910"/>
              <a:gd name="connsiteX6" fmla="*/ 0 w 1694757"/>
              <a:gd name="connsiteY6" fmla="*/ 1765221 h 1945910"/>
              <a:gd name="connsiteX7" fmla="*/ 0 w 1694757"/>
              <a:gd name="connsiteY7" fmla="*/ 0 h 19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757" h="1945910">
                <a:moveTo>
                  <a:pt x="0" y="0"/>
                </a:moveTo>
                <a:lnTo>
                  <a:pt x="196255" y="9910"/>
                </a:lnTo>
                <a:cubicBezTo>
                  <a:pt x="761092" y="67273"/>
                  <a:pt x="1268034" y="320477"/>
                  <a:pt x="1648106" y="700550"/>
                </a:cubicBezTo>
                <a:lnTo>
                  <a:pt x="1694757" y="751878"/>
                </a:lnTo>
                <a:lnTo>
                  <a:pt x="500726" y="1945910"/>
                </a:lnTo>
                <a:lnTo>
                  <a:pt x="447344" y="1901866"/>
                </a:lnTo>
                <a:cubicBezTo>
                  <a:pt x="319647" y="1815595"/>
                  <a:pt x="165706" y="1765221"/>
                  <a:pt x="0" y="1765221"/>
                </a:cubicBez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315ACAF9-FD3A-42A0-A6C6-35F70D80BC77}"/>
              </a:ext>
            </a:extLst>
          </p:cNvPr>
          <p:cNvSpPr/>
          <p:nvPr/>
        </p:nvSpPr>
        <p:spPr>
          <a:xfrm rot="1703907">
            <a:off x="870614" y="-3743825"/>
            <a:ext cx="3162696" cy="2848104"/>
          </a:xfrm>
          <a:custGeom>
            <a:avLst/>
            <a:gdLst>
              <a:gd name="connsiteX0" fmla="*/ 613583 w 1852275"/>
              <a:gd name="connsiteY0" fmla="*/ 0 h 1668030"/>
              <a:gd name="connsiteX1" fmla="*/ 1852275 w 1852275"/>
              <a:gd name="connsiteY1" fmla="*/ 1238692 h 1668030"/>
              <a:gd name="connsiteX2" fmla="*/ 1786007 w 1852275"/>
              <a:gd name="connsiteY2" fmla="*/ 1319009 h 1668030"/>
              <a:gd name="connsiteX3" fmla="*/ 1665617 w 1852275"/>
              <a:gd name="connsiteY3" fmla="*/ 1605105 h 1668030"/>
              <a:gd name="connsiteX4" fmla="*/ 1656014 w 1852275"/>
              <a:gd name="connsiteY4" fmla="*/ 1668030 h 1668030"/>
              <a:gd name="connsiteX5" fmla="*/ 3493 w 1852275"/>
              <a:gd name="connsiteY5" fmla="*/ 1668030 h 1668030"/>
              <a:gd name="connsiteX6" fmla="*/ 0 w 1852275"/>
              <a:gd name="connsiteY6" fmla="*/ 1598850 h 1668030"/>
              <a:gd name="connsiteX7" fmla="*/ 548112 w 1852275"/>
              <a:gd name="connsiteY7" fmla="*/ 72036 h 1668030"/>
              <a:gd name="connsiteX8" fmla="*/ 613583 w 1852275"/>
              <a:gd name="connsiteY8" fmla="*/ 0 h 166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2275" h="1668030">
                <a:moveTo>
                  <a:pt x="613583" y="0"/>
                </a:moveTo>
                <a:lnTo>
                  <a:pt x="1852275" y="1238692"/>
                </a:lnTo>
                <a:lnTo>
                  <a:pt x="1786007" y="1319009"/>
                </a:lnTo>
                <a:cubicBezTo>
                  <a:pt x="1728493" y="1404141"/>
                  <a:pt x="1686934" y="1500936"/>
                  <a:pt x="1665617" y="1605105"/>
                </a:cubicBezTo>
                <a:lnTo>
                  <a:pt x="1656014" y="1668030"/>
                </a:lnTo>
                <a:lnTo>
                  <a:pt x="3493" y="1668030"/>
                </a:lnTo>
                <a:lnTo>
                  <a:pt x="0" y="1598850"/>
                </a:lnTo>
                <a:cubicBezTo>
                  <a:pt x="0" y="1018879"/>
                  <a:pt x="205695" y="486950"/>
                  <a:pt x="548112" y="72036"/>
                </a:cubicBezTo>
                <a:lnTo>
                  <a:pt x="613583"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92C58076-AE49-4EBF-91C4-E5598A920EE9}"/>
              </a:ext>
            </a:extLst>
          </p:cNvPr>
          <p:cNvSpPr/>
          <p:nvPr/>
        </p:nvSpPr>
        <p:spPr>
          <a:xfrm rot="1678670">
            <a:off x="-5063802" y="1659438"/>
            <a:ext cx="3110307" cy="2691676"/>
          </a:xfrm>
          <a:custGeom>
            <a:avLst/>
            <a:gdLst>
              <a:gd name="connsiteX0" fmla="*/ 0 w 1821593"/>
              <a:gd name="connsiteY0" fmla="*/ 0 h 1576416"/>
              <a:gd name="connsiteX1" fmla="*/ 1640904 w 1821593"/>
              <a:gd name="connsiteY1" fmla="*/ 0 h 1576416"/>
              <a:gd name="connsiteX2" fmla="*/ 1777549 w 1821593"/>
              <a:gd name="connsiteY2" fmla="*/ 447344 h 1576416"/>
              <a:gd name="connsiteX3" fmla="*/ 1821593 w 1821593"/>
              <a:gd name="connsiteY3" fmla="*/ 500725 h 1576416"/>
              <a:gd name="connsiteX4" fmla="*/ 745902 w 1821593"/>
              <a:gd name="connsiteY4" fmla="*/ 1576416 h 1576416"/>
              <a:gd name="connsiteX5" fmla="*/ 694574 w 1821593"/>
              <a:gd name="connsiteY5" fmla="*/ 1529765 h 1576416"/>
              <a:gd name="connsiteX6" fmla="*/ 3934 w 1821593"/>
              <a:gd name="connsiteY6" fmla="*/ 77914 h 1576416"/>
              <a:gd name="connsiteX7" fmla="*/ 0 w 1821593"/>
              <a:gd name="connsiteY7" fmla="*/ 0 h 157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1593" h="1576416">
                <a:moveTo>
                  <a:pt x="0" y="0"/>
                </a:moveTo>
                <a:lnTo>
                  <a:pt x="1640904" y="0"/>
                </a:lnTo>
                <a:cubicBezTo>
                  <a:pt x="1640904" y="165706"/>
                  <a:pt x="1691279" y="319647"/>
                  <a:pt x="1777549" y="447344"/>
                </a:cubicBezTo>
                <a:lnTo>
                  <a:pt x="1821593" y="500725"/>
                </a:lnTo>
                <a:lnTo>
                  <a:pt x="745902" y="1576416"/>
                </a:lnTo>
                <a:lnTo>
                  <a:pt x="694574" y="1529765"/>
                </a:lnTo>
                <a:cubicBezTo>
                  <a:pt x="314501" y="1149693"/>
                  <a:pt x="61297" y="642751"/>
                  <a:pt x="3934" y="77914"/>
                </a:cubicBez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AA0871E7-6715-4DFC-BA38-683EC2F7CA1A}"/>
              </a:ext>
            </a:extLst>
          </p:cNvPr>
          <p:cNvSpPr/>
          <p:nvPr/>
        </p:nvSpPr>
        <p:spPr>
          <a:xfrm rot="7743710" flipH="1">
            <a:off x="4505188" y="-4196557"/>
            <a:ext cx="3437241" cy="3124980"/>
          </a:xfrm>
          <a:custGeom>
            <a:avLst/>
            <a:gdLst>
              <a:gd name="connsiteX0" fmla="*/ 2013066 w 2013066"/>
              <a:gd name="connsiteY0" fmla="*/ 313924 h 1830186"/>
              <a:gd name="connsiteX1" fmla="*/ 269224 w 2013066"/>
              <a:gd name="connsiteY1" fmla="*/ 0 h 1830186"/>
              <a:gd name="connsiteX2" fmla="*/ 248624 w 2013066"/>
              <a:gd name="connsiteY2" fmla="*/ 60228 h 1830186"/>
              <a:gd name="connsiteX3" fmla="*/ 79451 w 2013066"/>
              <a:gd name="connsiteY3" fmla="*/ 320469 h 1830186"/>
              <a:gd name="connsiteX4" fmla="*/ 0 w 2013066"/>
              <a:gd name="connsiteY4" fmla="*/ 387775 h 1830186"/>
              <a:gd name="connsiteX5" fmla="*/ 1002315 w 2013066"/>
              <a:gd name="connsiteY5" fmla="*/ 1830186 h 1830186"/>
              <a:gd name="connsiteX6" fmla="*/ 1031602 w 2013066"/>
              <a:gd name="connsiteY6" fmla="*/ 1811841 h 1830186"/>
              <a:gd name="connsiteX7" fmla="*/ 1901446 w 2013066"/>
              <a:gd name="connsiteY7" fmla="*/ 705566 h 1830186"/>
              <a:gd name="connsiteX8" fmla="*/ 1957295 w 2013066"/>
              <a:gd name="connsiteY8" fmla="*/ 538885 h 1830186"/>
              <a:gd name="connsiteX9" fmla="*/ 1973502 w 2013066"/>
              <a:gd name="connsiteY9" fmla="*/ 494316 h 1830186"/>
              <a:gd name="connsiteX10" fmla="*/ 1984800 w 2013066"/>
              <a:gd name="connsiteY10" fmla="*/ 438784 h 1830186"/>
              <a:gd name="connsiteX11" fmla="*/ 1984816 w 2013066"/>
              <a:gd name="connsiteY11" fmla="*/ 435361 h 183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13066" h="1830186">
                <a:moveTo>
                  <a:pt x="2013066" y="313924"/>
                </a:moveTo>
                <a:lnTo>
                  <a:pt x="269224" y="0"/>
                </a:lnTo>
                <a:lnTo>
                  <a:pt x="248624" y="60228"/>
                </a:lnTo>
                <a:cubicBezTo>
                  <a:pt x="209190" y="158973"/>
                  <a:pt x="151138" y="246873"/>
                  <a:pt x="79451" y="320469"/>
                </a:cubicBezTo>
                <a:lnTo>
                  <a:pt x="0" y="387775"/>
                </a:lnTo>
                <a:lnTo>
                  <a:pt x="1002315" y="1830186"/>
                </a:lnTo>
                <a:lnTo>
                  <a:pt x="1031602" y="1811841"/>
                </a:lnTo>
                <a:cubicBezTo>
                  <a:pt x="1417825" y="1543460"/>
                  <a:pt x="1725661" y="1162271"/>
                  <a:pt x="1901446" y="705566"/>
                </a:cubicBezTo>
                <a:lnTo>
                  <a:pt x="1957295" y="538885"/>
                </a:lnTo>
                <a:lnTo>
                  <a:pt x="1973502" y="494316"/>
                </a:lnTo>
                <a:cubicBezTo>
                  <a:pt x="1979057" y="474942"/>
                  <a:pt x="1982851" y="456335"/>
                  <a:pt x="1984800" y="438784"/>
                </a:cubicBezTo>
                <a:lnTo>
                  <a:pt x="1984816" y="435361"/>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6" name="Picture 45">
            <a:extLst>
              <a:ext uri="{FF2B5EF4-FFF2-40B4-BE49-F238E27FC236}">
                <a16:creationId xmlns:a16="http://schemas.microsoft.com/office/drawing/2014/main" id="{8009496D-1763-46DE-8817-05063684EE3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782" b="92918" l="9884" r="89826">
                        <a14:foregroundMark x1="40698" y1="52408" x2="45640" y2="67705"/>
                        <a14:foregroundMark x1="53779" y1="50992" x2="53779" y2="72521"/>
                        <a14:foregroundMark x1="71512" y1="80737" x2="71512" y2="80737"/>
                        <a14:foregroundMark x1="41279" y1="89802" x2="41279" y2="89802"/>
                        <a14:foregroundMark x1="46512" y1="92918" x2="46512" y2="92918"/>
                        <a14:foregroundMark x1="52035" y1="8782" x2="52035" y2="8782"/>
                      </a14:backgroundRemoval>
                    </a14:imgEffect>
                  </a14:imgLayer>
                </a14:imgProps>
              </a:ext>
            </a:extLst>
          </a:blip>
          <a:stretch>
            <a:fillRect/>
          </a:stretch>
        </p:blipFill>
        <p:spPr>
          <a:xfrm>
            <a:off x="5311741" y="7811749"/>
            <a:ext cx="2806046" cy="2879460"/>
          </a:xfrm>
          <a:prstGeom prst="rect">
            <a:avLst/>
          </a:prstGeom>
        </p:spPr>
      </p:pic>
      <p:sp>
        <p:nvSpPr>
          <p:cNvPr id="47" name="TextBox 46">
            <a:extLst>
              <a:ext uri="{FF2B5EF4-FFF2-40B4-BE49-F238E27FC236}">
                <a16:creationId xmlns:a16="http://schemas.microsoft.com/office/drawing/2014/main" id="{0F992BB2-E239-4D06-BC62-D89BE4FF8F4C}"/>
              </a:ext>
            </a:extLst>
          </p:cNvPr>
          <p:cNvSpPr txBox="1"/>
          <p:nvPr/>
        </p:nvSpPr>
        <p:spPr>
          <a:xfrm>
            <a:off x="4475346" y="10611179"/>
            <a:ext cx="4753423" cy="369332"/>
          </a:xfrm>
          <a:prstGeom prst="rect">
            <a:avLst/>
          </a:prstGeom>
          <a:noFill/>
        </p:spPr>
        <p:txBody>
          <a:bodyPr wrap="square">
            <a:spAutoFit/>
          </a:bodyPr>
          <a:lstStyle/>
          <a:p>
            <a:r>
              <a:rPr lang="en-US" altLang="en-US" sz="1800" b="1">
                <a:solidFill>
                  <a:schemeClr val="tx1">
                    <a:lumMod val="65000"/>
                    <a:lumOff val="35000"/>
                  </a:schemeClr>
                </a:solidFill>
                <a:latin typeface="#9Slide01 Noi dung ngan" panose="00000600000000000000" pitchFamily="2" charset="0"/>
                <a:cs typeface="Times New Roman" panose="02020603050405020304" pitchFamily="18" charset="0"/>
              </a:rPr>
              <a:t>Cấu trúc của bản báo cáo gồm 5 phần</a:t>
            </a:r>
            <a:endParaRPr lang="en-US" b="1">
              <a:latin typeface="#9Slide01 Noi dung ngan" panose="00000600000000000000" pitchFamily="2" charset="0"/>
            </a:endParaRPr>
          </a:p>
        </p:txBody>
      </p:sp>
      <p:grpSp>
        <p:nvGrpSpPr>
          <p:cNvPr id="48" name="Group 47">
            <a:extLst>
              <a:ext uri="{FF2B5EF4-FFF2-40B4-BE49-F238E27FC236}">
                <a16:creationId xmlns:a16="http://schemas.microsoft.com/office/drawing/2014/main" id="{28C6DE2D-C18D-4A9A-8C48-9B9B6D091B95}"/>
              </a:ext>
            </a:extLst>
          </p:cNvPr>
          <p:cNvGrpSpPr/>
          <p:nvPr/>
        </p:nvGrpSpPr>
        <p:grpSpPr>
          <a:xfrm>
            <a:off x="5840690" y="-3061918"/>
            <a:ext cx="3566709" cy="1268085"/>
            <a:chOff x="4399331" y="3796837"/>
            <a:chExt cx="3124200" cy="742671"/>
          </a:xfrm>
        </p:grpSpPr>
        <p:sp>
          <p:nvSpPr>
            <p:cNvPr id="49" name="TextBox 48">
              <a:extLst>
                <a:ext uri="{FF2B5EF4-FFF2-40B4-BE49-F238E27FC236}">
                  <a16:creationId xmlns:a16="http://schemas.microsoft.com/office/drawing/2014/main" id="{FE5C1963-C067-41D4-885E-59F6D4CCB2FB}"/>
                </a:ext>
              </a:extLst>
            </p:cNvPr>
            <p:cNvSpPr txBox="1"/>
            <p:nvPr/>
          </p:nvSpPr>
          <p:spPr>
            <a:xfrm>
              <a:off x="4438720" y="4052823"/>
              <a:ext cx="1238963" cy="486685"/>
            </a:xfrm>
            <a:prstGeom prst="rect">
              <a:avLst/>
            </a:prstGeom>
            <a:noFill/>
          </p:spPr>
          <p:txBody>
            <a:bodyPr wrap="square" lIns="0" tIns="0" rIns="0" bIns="0" rtlCol="0">
              <a:spAutoFit/>
            </a:bodyPr>
            <a:lstStyle/>
            <a:p>
              <a:pPr algn="l"/>
              <a:r>
                <a:rPr lang="en-US" b="1">
                  <a:solidFill>
                    <a:schemeClr val="tx1">
                      <a:lumMod val="65000"/>
                      <a:lumOff val="35000"/>
                    </a:schemeClr>
                  </a:solidFill>
                  <a:latin typeface="Montserrat" panose="00000500000000000000" pitchFamily="2" charset="0"/>
                </a:rPr>
                <a:t>Hiệu quả đạt được</a:t>
              </a:r>
            </a:p>
            <a:p>
              <a:pPr algn="l"/>
              <a:endParaRPr lang="en-US" b="1">
                <a:solidFill>
                  <a:schemeClr val="tx1">
                    <a:lumMod val="65000"/>
                    <a:lumOff val="35000"/>
                  </a:schemeClr>
                </a:solidFill>
                <a:latin typeface="Montserrat" panose="00000500000000000000" pitchFamily="2" charset="0"/>
              </a:endParaRPr>
            </a:p>
          </p:txBody>
        </p:sp>
        <p:sp>
          <p:nvSpPr>
            <p:cNvPr id="50" name="TextBox 49">
              <a:extLst>
                <a:ext uri="{FF2B5EF4-FFF2-40B4-BE49-F238E27FC236}">
                  <a16:creationId xmlns:a16="http://schemas.microsoft.com/office/drawing/2014/main" id="{28B32FC2-07D3-4907-81AD-C21ABBA3D3A8}"/>
                </a:ext>
              </a:extLst>
            </p:cNvPr>
            <p:cNvSpPr txBox="1"/>
            <p:nvPr/>
          </p:nvSpPr>
          <p:spPr>
            <a:xfrm>
              <a:off x="4399331" y="3796837"/>
              <a:ext cx="3124200" cy="288406"/>
            </a:xfrm>
            <a:prstGeom prst="rect">
              <a:avLst/>
            </a:prstGeom>
            <a:noFill/>
          </p:spPr>
          <p:txBody>
            <a:bodyPr wrap="square" lIns="0" tIns="0" rIns="0" bIns="0" rtlCol="0">
              <a:spAutoFit/>
            </a:bodyPr>
            <a:lstStyle/>
            <a:p>
              <a:pPr algn="l"/>
              <a:r>
                <a:rPr lang="en-US" b="1">
                  <a:solidFill>
                    <a:schemeClr val="tx1">
                      <a:lumMod val="65000"/>
                      <a:lumOff val="35000"/>
                    </a:schemeClr>
                  </a:solidFill>
                  <a:latin typeface="Montserrat" panose="00000500000000000000" pitchFamily="2" charset="0"/>
                </a:rPr>
                <a:t>PHẦN 3</a:t>
              </a:r>
            </a:p>
            <a:p>
              <a:pPr algn="l"/>
              <a:endParaRPr lang="en-US" sz="1400" b="1">
                <a:solidFill>
                  <a:schemeClr val="tx1">
                    <a:lumMod val="65000"/>
                    <a:lumOff val="35000"/>
                  </a:schemeClr>
                </a:solidFill>
                <a:latin typeface="Montserrat" panose="00000500000000000000" pitchFamily="2" charset="0"/>
              </a:endParaRPr>
            </a:p>
          </p:txBody>
        </p:sp>
      </p:grpSp>
      <p:grpSp>
        <p:nvGrpSpPr>
          <p:cNvPr id="51" name="Group 50">
            <a:extLst>
              <a:ext uri="{FF2B5EF4-FFF2-40B4-BE49-F238E27FC236}">
                <a16:creationId xmlns:a16="http://schemas.microsoft.com/office/drawing/2014/main" id="{CFB80E31-8189-4D32-BF80-862E7A78A5AD}"/>
              </a:ext>
            </a:extLst>
          </p:cNvPr>
          <p:cNvGrpSpPr/>
          <p:nvPr/>
        </p:nvGrpSpPr>
        <p:grpSpPr>
          <a:xfrm>
            <a:off x="-4306098" y="2109422"/>
            <a:ext cx="2785184" cy="1281607"/>
            <a:chOff x="4117499" y="3892365"/>
            <a:chExt cx="1631180" cy="750590"/>
          </a:xfrm>
        </p:grpSpPr>
        <p:sp>
          <p:nvSpPr>
            <p:cNvPr id="52" name="TextBox 51">
              <a:extLst>
                <a:ext uri="{FF2B5EF4-FFF2-40B4-BE49-F238E27FC236}">
                  <a16:creationId xmlns:a16="http://schemas.microsoft.com/office/drawing/2014/main" id="{BDF35AE9-4274-45A7-991B-82513375AAA8}"/>
                </a:ext>
              </a:extLst>
            </p:cNvPr>
            <p:cNvSpPr txBox="1"/>
            <p:nvPr/>
          </p:nvSpPr>
          <p:spPr>
            <a:xfrm>
              <a:off x="4117499" y="4156271"/>
              <a:ext cx="1238964" cy="486684"/>
            </a:xfrm>
            <a:prstGeom prst="rect">
              <a:avLst/>
            </a:prstGeom>
            <a:noFill/>
          </p:spPr>
          <p:txBody>
            <a:bodyPr wrap="square" lIns="0" tIns="0" rIns="0" bIns="0" rtlCol="0">
              <a:spAutoFit/>
            </a:bodyPr>
            <a:lstStyle/>
            <a:p>
              <a:pPr algn="l"/>
              <a:r>
                <a:rPr lang="en-US" b="1">
                  <a:solidFill>
                    <a:schemeClr val="tx1">
                      <a:lumMod val="65000"/>
                      <a:lumOff val="35000"/>
                    </a:schemeClr>
                  </a:solidFill>
                  <a:latin typeface="Montserrat" panose="00000500000000000000" pitchFamily="2" charset="0"/>
                </a:rPr>
                <a:t>Tên biện pháp, lĩnh vực áp dụng</a:t>
              </a:r>
            </a:p>
            <a:p>
              <a:pPr algn="l"/>
              <a:endParaRPr lang="en-US" b="1">
                <a:solidFill>
                  <a:schemeClr val="tx1">
                    <a:lumMod val="65000"/>
                    <a:lumOff val="35000"/>
                  </a:schemeClr>
                </a:solidFill>
                <a:latin typeface="Montserrat" panose="00000500000000000000" pitchFamily="2" charset="0"/>
              </a:endParaRPr>
            </a:p>
          </p:txBody>
        </p:sp>
        <p:sp>
          <p:nvSpPr>
            <p:cNvPr id="53" name="TextBox 52">
              <a:extLst>
                <a:ext uri="{FF2B5EF4-FFF2-40B4-BE49-F238E27FC236}">
                  <a16:creationId xmlns:a16="http://schemas.microsoft.com/office/drawing/2014/main" id="{C8BD697F-8FC6-4927-B1C3-56B957921D6E}"/>
                </a:ext>
              </a:extLst>
            </p:cNvPr>
            <p:cNvSpPr txBox="1"/>
            <p:nvPr/>
          </p:nvSpPr>
          <p:spPr>
            <a:xfrm>
              <a:off x="4267200" y="3892365"/>
              <a:ext cx="1481479" cy="288406"/>
            </a:xfrm>
            <a:prstGeom prst="rect">
              <a:avLst/>
            </a:prstGeom>
            <a:noFill/>
          </p:spPr>
          <p:txBody>
            <a:bodyPr wrap="square" lIns="0" tIns="0" rIns="0" bIns="0" rtlCol="0">
              <a:spAutoFit/>
            </a:bodyPr>
            <a:lstStyle/>
            <a:p>
              <a:pPr algn="l"/>
              <a:r>
                <a:rPr lang="en-US" b="1">
                  <a:solidFill>
                    <a:schemeClr val="tx1">
                      <a:lumMod val="65000"/>
                      <a:lumOff val="35000"/>
                    </a:schemeClr>
                  </a:solidFill>
                  <a:latin typeface="Montserrat" panose="00000500000000000000" pitchFamily="2" charset="0"/>
                </a:rPr>
                <a:t>PHẦN 1</a:t>
              </a:r>
            </a:p>
            <a:p>
              <a:pPr algn="l"/>
              <a:endParaRPr lang="en-US" sz="1400" b="1">
                <a:solidFill>
                  <a:schemeClr val="tx1">
                    <a:lumMod val="65000"/>
                    <a:lumOff val="35000"/>
                  </a:schemeClr>
                </a:solidFill>
                <a:latin typeface="Montserrat" panose="00000500000000000000" pitchFamily="2" charset="0"/>
              </a:endParaRPr>
            </a:p>
          </p:txBody>
        </p:sp>
      </p:grpSp>
      <p:grpSp>
        <p:nvGrpSpPr>
          <p:cNvPr id="54" name="Group 53">
            <a:extLst>
              <a:ext uri="{FF2B5EF4-FFF2-40B4-BE49-F238E27FC236}">
                <a16:creationId xmlns:a16="http://schemas.microsoft.com/office/drawing/2014/main" id="{AAAD96AC-B72D-4DEB-AA62-9C80B997D1CD}"/>
              </a:ext>
            </a:extLst>
          </p:cNvPr>
          <p:cNvGrpSpPr/>
          <p:nvPr/>
        </p:nvGrpSpPr>
        <p:grpSpPr>
          <a:xfrm>
            <a:off x="1243440" y="-2812216"/>
            <a:ext cx="5665195" cy="1337489"/>
            <a:chOff x="3849164" y="3000045"/>
            <a:chExt cx="3317896" cy="783318"/>
          </a:xfrm>
        </p:grpSpPr>
        <p:sp>
          <p:nvSpPr>
            <p:cNvPr id="55" name="TextBox 54">
              <a:extLst>
                <a:ext uri="{FF2B5EF4-FFF2-40B4-BE49-F238E27FC236}">
                  <a16:creationId xmlns:a16="http://schemas.microsoft.com/office/drawing/2014/main" id="{6C818DD1-42FF-4034-A79F-6275AE662A15}"/>
                </a:ext>
              </a:extLst>
            </p:cNvPr>
            <p:cNvSpPr txBox="1"/>
            <p:nvPr/>
          </p:nvSpPr>
          <p:spPr>
            <a:xfrm>
              <a:off x="3849164" y="3296678"/>
              <a:ext cx="1238964" cy="486685"/>
            </a:xfrm>
            <a:prstGeom prst="rect">
              <a:avLst/>
            </a:prstGeom>
            <a:noFill/>
          </p:spPr>
          <p:txBody>
            <a:bodyPr wrap="square" lIns="0" tIns="0" rIns="0" bIns="0" rtlCol="0">
              <a:spAutoFit/>
            </a:bodyPr>
            <a:lstStyle/>
            <a:p>
              <a:pPr algn="l"/>
              <a:r>
                <a:rPr lang="en-US" b="1">
                  <a:solidFill>
                    <a:schemeClr val="tx1">
                      <a:lumMod val="65000"/>
                      <a:lumOff val="35000"/>
                    </a:schemeClr>
                  </a:solidFill>
                  <a:latin typeface="Montserrat" panose="00000500000000000000" pitchFamily="2" charset="0"/>
                </a:rPr>
                <a:t>Nội dung biện pháp</a:t>
              </a:r>
            </a:p>
            <a:p>
              <a:pPr algn="l"/>
              <a:endParaRPr lang="en-US" b="1">
                <a:solidFill>
                  <a:schemeClr val="tx1">
                    <a:lumMod val="65000"/>
                    <a:lumOff val="35000"/>
                  </a:schemeClr>
                </a:solidFill>
                <a:latin typeface="Montserrat" panose="00000500000000000000" pitchFamily="2" charset="0"/>
              </a:endParaRPr>
            </a:p>
          </p:txBody>
        </p:sp>
        <p:sp>
          <p:nvSpPr>
            <p:cNvPr id="56" name="TextBox 55">
              <a:extLst>
                <a:ext uri="{FF2B5EF4-FFF2-40B4-BE49-F238E27FC236}">
                  <a16:creationId xmlns:a16="http://schemas.microsoft.com/office/drawing/2014/main" id="{96C51CF1-A73F-4DCB-B4CB-45F919BC12B5}"/>
                </a:ext>
              </a:extLst>
            </p:cNvPr>
            <p:cNvSpPr txBox="1"/>
            <p:nvPr/>
          </p:nvSpPr>
          <p:spPr>
            <a:xfrm>
              <a:off x="4042860" y="3000045"/>
              <a:ext cx="3124200" cy="288406"/>
            </a:xfrm>
            <a:prstGeom prst="rect">
              <a:avLst/>
            </a:prstGeom>
            <a:noFill/>
          </p:spPr>
          <p:txBody>
            <a:bodyPr wrap="square" lIns="0" tIns="0" rIns="0" bIns="0" rtlCol="0">
              <a:spAutoFit/>
            </a:bodyPr>
            <a:lstStyle/>
            <a:p>
              <a:pPr algn="l"/>
              <a:r>
                <a:rPr lang="en-US" b="1">
                  <a:solidFill>
                    <a:schemeClr val="tx1">
                      <a:lumMod val="65000"/>
                      <a:lumOff val="35000"/>
                    </a:schemeClr>
                  </a:solidFill>
                  <a:latin typeface="Montserrat" panose="00000500000000000000" pitchFamily="2" charset="0"/>
                </a:rPr>
                <a:t>PHẦN 2</a:t>
              </a:r>
            </a:p>
            <a:p>
              <a:pPr algn="l"/>
              <a:endParaRPr lang="en-US" sz="1400" b="1">
                <a:solidFill>
                  <a:schemeClr val="tx1">
                    <a:lumMod val="65000"/>
                    <a:lumOff val="35000"/>
                  </a:schemeClr>
                </a:solidFill>
                <a:latin typeface="Montserrat" panose="00000500000000000000" pitchFamily="2" charset="0"/>
              </a:endParaRPr>
            </a:p>
          </p:txBody>
        </p:sp>
      </p:grpSp>
      <p:grpSp>
        <p:nvGrpSpPr>
          <p:cNvPr id="57" name="Group 56">
            <a:extLst>
              <a:ext uri="{FF2B5EF4-FFF2-40B4-BE49-F238E27FC236}">
                <a16:creationId xmlns:a16="http://schemas.microsoft.com/office/drawing/2014/main" id="{84878DB8-0C4E-4A93-A733-9D407F245FD3}"/>
              </a:ext>
            </a:extLst>
          </p:cNvPr>
          <p:cNvGrpSpPr/>
          <p:nvPr/>
        </p:nvGrpSpPr>
        <p:grpSpPr>
          <a:xfrm>
            <a:off x="9310468" y="-3518009"/>
            <a:ext cx="5827462" cy="1352552"/>
            <a:chOff x="2188960" y="3829187"/>
            <a:chExt cx="3412931" cy="792140"/>
          </a:xfrm>
        </p:grpSpPr>
        <p:sp>
          <p:nvSpPr>
            <p:cNvPr id="58" name="TextBox 57">
              <a:extLst>
                <a:ext uri="{FF2B5EF4-FFF2-40B4-BE49-F238E27FC236}">
                  <a16:creationId xmlns:a16="http://schemas.microsoft.com/office/drawing/2014/main" id="{57341D0C-A70A-443D-AACA-61674A193869}"/>
                </a:ext>
              </a:extLst>
            </p:cNvPr>
            <p:cNvSpPr txBox="1"/>
            <p:nvPr/>
          </p:nvSpPr>
          <p:spPr>
            <a:xfrm>
              <a:off x="2188960" y="4134643"/>
              <a:ext cx="1238964" cy="486684"/>
            </a:xfrm>
            <a:prstGeom prst="rect">
              <a:avLst/>
            </a:prstGeom>
            <a:noFill/>
          </p:spPr>
          <p:txBody>
            <a:bodyPr wrap="square" lIns="0" tIns="0" rIns="0" bIns="0" rtlCol="0">
              <a:spAutoFit/>
            </a:bodyPr>
            <a:lstStyle/>
            <a:p>
              <a:pPr algn="l"/>
              <a:r>
                <a:rPr lang="en-US" b="1">
                  <a:solidFill>
                    <a:schemeClr val="tx1">
                      <a:lumMod val="65000"/>
                      <a:lumOff val="35000"/>
                    </a:schemeClr>
                  </a:solidFill>
                  <a:latin typeface="Montserrat" panose="00000500000000000000" pitchFamily="2" charset="0"/>
                </a:rPr>
                <a:t>Điều kiện và khả năng áp dụng</a:t>
              </a:r>
            </a:p>
            <a:p>
              <a:pPr algn="l"/>
              <a:endParaRPr lang="en-US" b="1">
                <a:solidFill>
                  <a:schemeClr val="tx1">
                    <a:lumMod val="65000"/>
                    <a:lumOff val="35000"/>
                  </a:schemeClr>
                </a:solidFill>
                <a:latin typeface="Montserrat" panose="00000500000000000000" pitchFamily="2" charset="0"/>
              </a:endParaRPr>
            </a:p>
          </p:txBody>
        </p:sp>
        <p:sp>
          <p:nvSpPr>
            <p:cNvPr id="59" name="TextBox 58">
              <a:extLst>
                <a:ext uri="{FF2B5EF4-FFF2-40B4-BE49-F238E27FC236}">
                  <a16:creationId xmlns:a16="http://schemas.microsoft.com/office/drawing/2014/main" id="{8B3BB69E-B080-4FFD-A4BE-96AB522E9C75}"/>
                </a:ext>
              </a:extLst>
            </p:cNvPr>
            <p:cNvSpPr txBox="1"/>
            <p:nvPr/>
          </p:nvSpPr>
          <p:spPr>
            <a:xfrm>
              <a:off x="2477691" y="3829187"/>
              <a:ext cx="3124200" cy="288406"/>
            </a:xfrm>
            <a:prstGeom prst="rect">
              <a:avLst/>
            </a:prstGeom>
            <a:noFill/>
          </p:spPr>
          <p:txBody>
            <a:bodyPr wrap="square" lIns="0" tIns="0" rIns="0" bIns="0" rtlCol="0">
              <a:spAutoFit/>
            </a:bodyPr>
            <a:lstStyle/>
            <a:p>
              <a:pPr algn="l"/>
              <a:r>
                <a:rPr lang="en-US" b="1">
                  <a:solidFill>
                    <a:schemeClr val="tx1">
                      <a:lumMod val="65000"/>
                      <a:lumOff val="35000"/>
                    </a:schemeClr>
                  </a:solidFill>
                  <a:latin typeface="Montserrat" panose="00000500000000000000" pitchFamily="2" charset="0"/>
                </a:rPr>
                <a:t>PHẦN 4</a:t>
              </a:r>
            </a:p>
            <a:p>
              <a:pPr algn="l"/>
              <a:endParaRPr lang="en-US" sz="1400" b="1">
                <a:solidFill>
                  <a:schemeClr val="tx1">
                    <a:lumMod val="65000"/>
                    <a:lumOff val="35000"/>
                  </a:schemeClr>
                </a:solidFill>
                <a:latin typeface="Montserrat" panose="00000500000000000000" pitchFamily="2" charset="0"/>
              </a:endParaRPr>
            </a:p>
          </p:txBody>
        </p:sp>
      </p:grpSp>
      <p:sp>
        <p:nvSpPr>
          <p:cNvPr id="43" name="Freeform: Shape 42">
            <a:extLst>
              <a:ext uri="{FF2B5EF4-FFF2-40B4-BE49-F238E27FC236}">
                <a16:creationId xmlns:a16="http://schemas.microsoft.com/office/drawing/2014/main" id="{CB6B2B6D-5565-4C4A-A660-0729D96FA2B8}"/>
              </a:ext>
            </a:extLst>
          </p:cNvPr>
          <p:cNvSpPr/>
          <p:nvPr/>
        </p:nvSpPr>
        <p:spPr>
          <a:xfrm rot="1743220">
            <a:off x="13954589" y="945856"/>
            <a:ext cx="3032759" cy="2804128"/>
          </a:xfrm>
          <a:custGeom>
            <a:avLst/>
            <a:gdLst>
              <a:gd name="connsiteX0" fmla="*/ 1186000 w 1776176"/>
              <a:gd name="connsiteY0" fmla="*/ 0 h 1642275"/>
              <a:gd name="connsiteX1" fmla="*/ 1228064 w 1776176"/>
              <a:gd name="connsiteY1" fmla="*/ 46281 h 1642275"/>
              <a:gd name="connsiteX2" fmla="*/ 1776176 w 1776176"/>
              <a:gd name="connsiteY2" fmla="*/ 1573095 h 1642275"/>
              <a:gd name="connsiteX3" fmla="*/ 1772683 w 1776176"/>
              <a:gd name="connsiteY3" fmla="*/ 1642275 h 1642275"/>
              <a:gd name="connsiteX4" fmla="*/ 218487 w 1776176"/>
              <a:gd name="connsiteY4" fmla="*/ 1642275 h 1642275"/>
              <a:gd name="connsiteX5" fmla="*/ 208883 w 1776176"/>
              <a:gd name="connsiteY5" fmla="*/ 1579350 h 1642275"/>
              <a:gd name="connsiteX6" fmla="*/ 88493 w 1776176"/>
              <a:gd name="connsiteY6" fmla="*/ 1293254 h 1642275"/>
              <a:gd name="connsiteX7" fmla="*/ 0 w 1776176"/>
              <a:gd name="connsiteY7" fmla="*/ 1186000 h 1642275"/>
              <a:gd name="connsiteX8" fmla="*/ 1186000 w 1776176"/>
              <a:gd name="connsiteY8" fmla="*/ 0 h 16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6176" h="1642275">
                <a:moveTo>
                  <a:pt x="1186000" y="0"/>
                </a:moveTo>
                <a:lnTo>
                  <a:pt x="1228064" y="46281"/>
                </a:lnTo>
                <a:cubicBezTo>
                  <a:pt x="1570481" y="461195"/>
                  <a:pt x="1776176" y="993124"/>
                  <a:pt x="1776176" y="1573095"/>
                </a:cubicBezTo>
                <a:lnTo>
                  <a:pt x="1772683" y="1642275"/>
                </a:lnTo>
                <a:lnTo>
                  <a:pt x="218487" y="1642275"/>
                </a:lnTo>
                <a:lnTo>
                  <a:pt x="208883" y="1579350"/>
                </a:lnTo>
                <a:cubicBezTo>
                  <a:pt x="187567" y="1475181"/>
                  <a:pt x="146007" y="1378386"/>
                  <a:pt x="88493" y="1293254"/>
                </a:cubicBezTo>
                <a:lnTo>
                  <a:pt x="0" y="1186000"/>
                </a:lnTo>
                <a:lnTo>
                  <a:pt x="1186000"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0" name="Group 59">
            <a:extLst>
              <a:ext uri="{FF2B5EF4-FFF2-40B4-BE49-F238E27FC236}">
                <a16:creationId xmlns:a16="http://schemas.microsoft.com/office/drawing/2014/main" id="{670948D3-B8AB-4B9F-BC31-BEC6778F615E}"/>
              </a:ext>
            </a:extLst>
          </p:cNvPr>
          <p:cNvGrpSpPr/>
          <p:nvPr/>
        </p:nvGrpSpPr>
        <p:grpSpPr>
          <a:xfrm>
            <a:off x="14843082" y="2245574"/>
            <a:ext cx="4475132" cy="921664"/>
            <a:chOff x="4127695" y="5105839"/>
            <a:chExt cx="3188314" cy="539785"/>
          </a:xfrm>
        </p:grpSpPr>
        <p:sp>
          <p:nvSpPr>
            <p:cNvPr id="61" name="TextBox 60">
              <a:extLst>
                <a:ext uri="{FF2B5EF4-FFF2-40B4-BE49-F238E27FC236}">
                  <a16:creationId xmlns:a16="http://schemas.microsoft.com/office/drawing/2014/main" id="{15B57955-0D2B-4071-BCBF-809583F70EDD}"/>
                </a:ext>
              </a:extLst>
            </p:cNvPr>
            <p:cNvSpPr txBox="1"/>
            <p:nvPr/>
          </p:nvSpPr>
          <p:spPr>
            <a:xfrm>
              <a:off x="4127695" y="5321168"/>
              <a:ext cx="1238964" cy="324456"/>
            </a:xfrm>
            <a:prstGeom prst="rect">
              <a:avLst/>
            </a:prstGeom>
            <a:noFill/>
          </p:spPr>
          <p:txBody>
            <a:bodyPr wrap="square" lIns="0" tIns="0" rIns="0" bIns="0" rtlCol="0">
              <a:spAutoFit/>
            </a:bodyPr>
            <a:lstStyle/>
            <a:p>
              <a:pPr algn="l"/>
              <a:r>
                <a:rPr lang="en-US" b="1">
                  <a:solidFill>
                    <a:schemeClr val="tx1">
                      <a:lumMod val="65000"/>
                      <a:lumOff val="35000"/>
                    </a:schemeClr>
                  </a:solidFill>
                  <a:latin typeface="Montserrat" panose="00000500000000000000" pitchFamily="2" charset="0"/>
                </a:rPr>
                <a:t>Cam kết</a:t>
              </a:r>
            </a:p>
            <a:p>
              <a:pPr algn="l"/>
              <a:endParaRPr lang="en-US" b="1">
                <a:solidFill>
                  <a:schemeClr val="tx1">
                    <a:lumMod val="65000"/>
                    <a:lumOff val="35000"/>
                  </a:schemeClr>
                </a:solidFill>
                <a:latin typeface="Montserrat" panose="00000500000000000000" pitchFamily="2" charset="0"/>
              </a:endParaRPr>
            </a:p>
          </p:txBody>
        </p:sp>
        <p:sp>
          <p:nvSpPr>
            <p:cNvPr id="62" name="TextBox 61">
              <a:extLst>
                <a:ext uri="{FF2B5EF4-FFF2-40B4-BE49-F238E27FC236}">
                  <a16:creationId xmlns:a16="http://schemas.microsoft.com/office/drawing/2014/main" id="{BE2D38EE-4634-497D-A4D5-A5F68EBC8AA6}"/>
                </a:ext>
              </a:extLst>
            </p:cNvPr>
            <p:cNvSpPr txBox="1"/>
            <p:nvPr/>
          </p:nvSpPr>
          <p:spPr>
            <a:xfrm>
              <a:off x="4191809" y="5105839"/>
              <a:ext cx="3124200" cy="288406"/>
            </a:xfrm>
            <a:prstGeom prst="rect">
              <a:avLst/>
            </a:prstGeom>
            <a:noFill/>
          </p:spPr>
          <p:txBody>
            <a:bodyPr wrap="square" lIns="0" tIns="0" rIns="0" bIns="0" rtlCol="0">
              <a:spAutoFit/>
            </a:bodyPr>
            <a:lstStyle/>
            <a:p>
              <a:pPr algn="l"/>
              <a:r>
                <a:rPr lang="en-US" b="1">
                  <a:solidFill>
                    <a:schemeClr val="tx1">
                      <a:lumMod val="65000"/>
                      <a:lumOff val="35000"/>
                    </a:schemeClr>
                  </a:solidFill>
                  <a:latin typeface="Montserrat" panose="00000500000000000000" pitchFamily="2" charset="0"/>
                </a:rPr>
                <a:t>PHẦN 5</a:t>
              </a:r>
            </a:p>
            <a:p>
              <a:pPr algn="l"/>
              <a:endParaRPr lang="en-US" sz="1400" b="1">
                <a:solidFill>
                  <a:schemeClr val="tx1">
                    <a:lumMod val="65000"/>
                    <a:lumOff val="35000"/>
                  </a:schemeClr>
                </a:solidFill>
                <a:latin typeface="Montserrat" panose="00000500000000000000" pitchFamily="2" charset="0"/>
              </a:endParaRPr>
            </a:p>
          </p:txBody>
        </p:sp>
      </p:gr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11" fill="hold"/>
                                        <p:tgtEl>
                                          <p:spTgt spid="29"/>
                                        </p:tgtEl>
                                      </p:cBhvr>
                                    </p:cmd>
                                  </p:childTnLst>
                                </p:cTn>
                              </p:par>
                              <p:par>
                                <p:cTn id="7" presetID="42" presetClass="path" presetSubtype="0" accel="50000" decel="50000" fill="hold" grpId="0" nodeType="withEffect">
                                  <p:stCondLst>
                                    <p:cond delay="0"/>
                                  </p:stCondLst>
                                  <p:childTnLst>
                                    <p:animMotion origin="layout" path="M 3.33333E-6 -4.31296 L 3.33333E-6 4.56297 " pathEditMode="relative" rAng="0" ptsTypes="AA">
                                      <p:cBhvr>
                                        <p:cTn id="8" dur="2000" fill="hold"/>
                                        <p:tgtEl>
                                          <p:spTgt spid="23"/>
                                        </p:tgtEl>
                                        <p:attrNameLst>
                                          <p:attrName>ppt_x</p:attrName>
                                          <p:attrName>ppt_y</p:attrName>
                                        </p:attrNameLst>
                                      </p:cBhvr>
                                      <p:rCtr x="0" y="443796"/>
                                    </p:animMotion>
                                  </p:childTnLst>
                                </p:cTn>
                              </p:par>
                              <p:par>
                                <p:cTn id="9" presetID="42" presetClass="path" presetSubtype="0" accel="50000" decel="50000" fill="hold" grpId="0" nodeType="withEffect">
                                  <p:stCondLst>
                                    <p:cond delay="250"/>
                                  </p:stCondLst>
                                  <p:childTnLst>
                                    <p:animMotion origin="layout" path="M 3.33333E-6 -4.31296 L 3.33333E-6 4.56297 " pathEditMode="relative" rAng="0" ptsTypes="AA">
                                      <p:cBhvr>
                                        <p:cTn id="10" dur="2000" fill="hold"/>
                                        <p:tgtEl>
                                          <p:spTgt spid="21"/>
                                        </p:tgtEl>
                                        <p:attrNameLst>
                                          <p:attrName>ppt_x</p:attrName>
                                          <p:attrName>ppt_y</p:attrName>
                                        </p:attrNameLst>
                                      </p:cBhvr>
                                      <p:rCtr x="0" y="443796"/>
                                    </p:animMotion>
                                  </p:childTnLst>
                                </p:cTn>
                              </p:par>
                              <p:par>
                                <p:cTn id="11" presetID="42" presetClass="path" presetSubtype="0" accel="50000" decel="50000" fill="hold" grpId="0" nodeType="withEffect">
                                  <p:stCondLst>
                                    <p:cond delay="400"/>
                                  </p:stCondLst>
                                  <p:childTnLst>
                                    <p:animMotion origin="layout" path="M 3.33333E-6 -4.31296 L 3.33333E-6 4.56297 " pathEditMode="relative" rAng="0" ptsTypes="AA">
                                      <p:cBhvr>
                                        <p:cTn id="12" dur="2000" fill="hold"/>
                                        <p:tgtEl>
                                          <p:spTgt spid="22"/>
                                        </p:tgtEl>
                                        <p:attrNameLst>
                                          <p:attrName>ppt_x</p:attrName>
                                          <p:attrName>ppt_y</p:attrName>
                                        </p:attrNameLst>
                                      </p:cBhvr>
                                      <p:rCtr x="0" y="443796"/>
                                    </p:animMotion>
                                  </p:childTnLst>
                                </p:cTn>
                              </p:par>
                              <p:par>
                                <p:cTn id="13" presetID="6" presetClass="entr" presetSubtype="32" fill="hold" grpId="0" nodeType="withEffect">
                                  <p:stCondLst>
                                    <p:cond delay="175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1250"/>
                                        <p:tgtEl>
                                          <p:spTgt spid="5"/>
                                        </p:tgtEl>
                                      </p:cBhvr>
                                    </p:animEffect>
                                  </p:childTnLst>
                                </p:cTn>
                              </p:par>
                              <p:par>
                                <p:cTn id="16" presetID="22" presetClass="entr" presetSubtype="1" fill="hold" grpId="0" nodeType="withEffect">
                                  <p:stCondLst>
                                    <p:cond delay="225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1000"/>
                                        <p:tgtEl>
                                          <p:spTgt spid="6"/>
                                        </p:tgtEl>
                                      </p:cBhvr>
                                    </p:animEffect>
                                  </p:childTnLst>
                                </p:cTn>
                              </p:par>
                              <p:par>
                                <p:cTn id="19" presetID="22" presetClass="entr" presetSubtype="4"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1000"/>
                                        <p:tgtEl>
                                          <p:spTgt spid="7"/>
                                        </p:tgtEl>
                                      </p:cBhvr>
                                    </p:animEffect>
                                  </p:childTnLst>
                                </p:cTn>
                              </p:par>
                              <p:par>
                                <p:cTn id="22" presetID="6" presetClass="entr" presetSubtype="32" fill="hold" grpId="0" nodeType="withEffect">
                                  <p:stCondLst>
                                    <p:cond delay="3250"/>
                                  </p:stCondLst>
                                  <p:childTnLst>
                                    <p:set>
                                      <p:cBhvr>
                                        <p:cTn id="23" dur="1" fill="hold">
                                          <p:stCondLst>
                                            <p:cond delay="0"/>
                                          </p:stCondLst>
                                        </p:cTn>
                                        <p:tgtEl>
                                          <p:spTgt spid="10"/>
                                        </p:tgtEl>
                                        <p:attrNameLst>
                                          <p:attrName>style.visibility</p:attrName>
                                        </p:attrNameLst>
                                      </p:cBhvr>
                                      <p:to>
                                        <p:strVal val="visible"/>
                                      </p:to>
                                    </p:set>
                                    <p:animEffect transition="in" filter="circle(out)">
                                      <p:cBhvr>
                                        <p:cTn id="24" dur="2500"/>
                                        <p:tgtEl>
                                          <p:spTgt spid="10"/>
                                        </p:tgtEl>
                                      </p:cBhvr>
                                    </p:animEffect>
                                  </p:childTnLst>
                                </p:cTn>
                              </p:par>
                              <p:par>
                                <p:cTn id="25" presetID="6" presetClass="emph" presetSubtype="0" fill="hold" grpId="1" nodeType="withEffect">
                                  <p:stCondLst>
                                    <p:cond delay="3250"/>
                                  </p:stCondLst>
                                  <p:childTnLst>
                                    <p:animScale>
                                      <p:cBhvr>
                                        <p:cTn id="26" dur="10" fill="hold"/>
                                        <p:tgtEl>
                                          <p:spTgt spid="10"/>
                                        </p:tgtEl>
                                      </p:cBhvr>
                                      <p:by x="150000" y="150000"/>
                                    </p:animScale>
                                  </p:childTnLst>
                                </p:cTn>
                              </p:par>
                              <p:par>
                                <p:cTn id="27" presetID="6" presetClass="emph" presetSubtype="0" fill="hold" grpId="2" nodeType="withEffect">
                                  <p:stCondLst>
                                    <p:cond delay="3250"/>
                                  </p:stCondLst>
                                  <p:childTnLst>
                                    <p:animScale>
                                      <p:cBhvr>
                                        <p:cTn id="28" dur="2500" fill="hold"/>
                                        <p:tgtEl>
                                          <p:spTgt spid="10"/>
                                        </p:tgtEl>
                                      </p:cBhvr>
                                      <p:by x="50000" y="50000"/>
                                    </p:animScale>
                                  </p:childTnLst>
                                </p:cTn>
                              </p:par>
                              <p:par>
                                <p:cTn id="29" presetID="6" presetClass="entr" presetSubtype="32" fill="hold" grpId="0" nodeType="withEffect">
                                  <p:stCondLst>
                                    <p:cond delay="3500"/>
                                  </p:stCondLst>
                                  <p:childTnLst>
                                    <p:set>
                                      <p:cBhvr>
                                        <p:cTn id="30" dur="1" fill="hold">
                                          <p:stCondLst>
                                            <p:cond delay="0"/>
                                          </p:stCondLst>
                                        </p:cTn>
                                        <p:tgtEl>
                                          <p:spTgt spid="9"/>
                                        </p:tgtEl>
                                        <p:attrNameLst>
                                          <p:attrName>style.visibility</p:attrName>
                                        </p:attrNameLst>
                                      </p:cBhvr>
                                      <p:to>
                                        <p:strVal val="visible"/>
                                      </p:to>
                                    </p:set>
                                    <p:animEffect transition="in" filter="circle(out)">
                                      <p:cBhvr>
                                        <p:cTn id="31" dur="2500"/>
                                        <p:tgtEl>
                                          <p:spTgt spid="9"/>
                                        </p:tgtEl>
                                      </p:cBhvr>
                                    </p:animEffect>
                                  </p:childTnLst>
                                </p:cTn>
                              </p:par>
                              <p:par>
                                <p:cTn id="32" presetID="6" presetClass="emph" presetSubtype="0" fill="hold" grpId="1" nodeType="withEffect">
                                  <p:stCondLst>
                                    <p:cond delay="3500"/>
                                  </p:stCondLst>
                                  <p:childTnLst>
                                    <p:animScale>
                                      <p:cBhvr>
                                        <p:cTn id="33" dur="10" fill="hold"/>
                                        <p:tgtEl>
                                          <p:spTgt spid="9"/>
                                        </p:tgtEl>
                                      </p:cBhvr>
                                      <p:by x="150000" y="150000"/>
                                    </p:animScale>
                                  </p:childTnLst>
                                </p:cTn>
                              </p:par>
                              <p:par>
                                <p:cTn id="34" presetID="6" presetClass="emph" presetSubtype="0" fill="hold" grpId="2" nodeType="withEffect">
                                  <p:stCondLst>
                                    <p:cond delay="3500"/>
                                  </p:stCondLst>
                                  <p:childTnLst>
                                    <p:animScale>
                                      <p:cBhvr>
                                        <p:cTn id="35" dur="2500" fill="hold"/>
                                        <p:tgtEl>
                                          <p:spTgt spid="9"/>
                                        </p:tgtEl>
                                      </p:cBhvr>
                                      <p:by x="50000" y="50000"/>
                                    </p:animScale>
                                  </p:childTnLst>
                                </p:cTn>
                              </p:par>
                              <p:par>
                                <p:cTn id="36" presetID="6" presetClass="entr" presetSubtype="32" fill="hold" grpId="0" nodeType="withEffect">
                                  <p:stCondLst>
                                    <p:cond delay="3750"/>
                                  </p:stCondLst>
                                  <p:childTnLst>
                                    <p:set>
                                      <p:cBhvr>
                                        <p:cTn id="37" dur="1" fill="hold">
                                          <p:stCondLst>
                                            <p:cond delay="0"/>
                                          </p:stCondLst>
                                        </p:cTn>
                                        <p:tgtEl>
                                          <p:spTgt spid="8"/>
                                        </p:tgtEl>
                                        <p:attrNameLst>
                                          <p:attrName>style.visibility</p:attrName>
                                        </p:attrNameLst>
                                      </p:cBhvr>
                                      <p:to>
                                        <p:strVal val="visible"/>
                                      </p:to>
                                    </p:set>
                                    <p:animEffect transition="in" filter="circle(out)">
                                      <p:cBhvr>
                                        <p:cTn id="38" dur="2500"/>
                                        <p:tgtEl>
                                          <p:spTgt spid="8"/>
                                        </p:tgtEl>
                                      </p:cBhvr>
                                    </p:animEffect>
                                  </p:childTnLst>
                                </p:cTn>
                              </p:par>
                              <p:par>
                                <p:cTn id="39" presetID="6" presetClass="emph" presetSubtype="0" fill="hold" grpId="1" nodeType="withEffect">
                                  <p:stCondLst>
                                    <p:cond delay="3750"/>
                                  </p:stCondLst>
                                  <p:childTnLst>
                                    <p:animScale>
                                      <p:cBhvr>
                                        <p:cTn id="40" dur="10" fill="hold"/>
                                        <p:tgtEl>
                                          <p:spTgt spid="8"/>
                                        </p:tgtEl>
                                      </p:cBhvr>
                                      <p:by x="150000" y="150000"/>
                                    </p:animScale>
                                  </p:childTnLst>
                                </p:cTn>
                              </p:par>
                              <p:par>
                                <p:cTn id="41" presetID="6" presetClass="emph" presetSubtype="0" fill="hold" grpId="2" nodeType="withEffect">
                                  <p:stCondLst>
                                    <p:cond delay="3750"/>
                                  </p:stCondLst>
                                  <p:childTnLst>
                                    <p:animScale>
                                      <p:cBhvr>
                                        <p:cTn id="42" dur="2500" fill="hold"/>
                                        <p:tgtEl>
                                          <p:spTgt spid="8"/>
                                        </p:tgtEl>
                                      </p:cBhvr>
                                      <p:by x="50000" y="50000"/>
                                    </p:animScale>
                                  </p:childTnLst>
                                </p:cTn>
                              </p:par>
                              <p:par>
                                <p:cTn id="43" presetID="2" presetClass="entr" presetSubtype="8" fill="hold" grpId="0" nodeType="withEffect">
                                  <p:stCondLst>
                                    <p:cond delay="375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250" fill="hold"/>
                                        <p:tgtEl>
                                          <p:spTgt spid="27"/>
                                        </p:tgtEl>
                                        <p:attrNameLst>
                                          <p:attrName>ppt_x</p:attrName>
                                        </p:attrNameLst>
                                      </p:cBhvr>
                                      <p:tavLst>
                                        <p:tav tm="0">
                                          <p:val>
                                            <p:strVal val="0-#ppt_w/2"/>
                                          </p:val>
                                        </p:tav>
                                        <p:tav tm="100000">
                                          <p:val>
                                            <p:strVal val="#ppt_x"/>
                                          </p:val>
                                        </p:tav>
                                      </p:tavLst>
                                    </p:anim>
                                    <p:anim calcmode="lin" valueType="num">
                                      <p:cBhvr additive="base">
                                        <p:cTn id="46" dur="250" fill="hold"/>
                                        <p:tgtEl>
                                          <p:spTgt spid="27"/>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400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250" fill="hold"/>
                                        <p:tgtEl>
                                          <p:spTgt spid="15"/>
                                        </p:tgtEl>
                                        <p:attrNameLst>
                                          <p:attrName>ppt_x</p:attrName>
                                        </p:attrNameLst>
                                      </p:cBhvr>
                                      <p:tavLst>
                                        <p:tav tm="0">
                                          <p:val>
                                            <p:strVal val="0-#ppt_w/2"/>
                                          </p:val>
                                        </p:tav>
                                        <p:tav tm="100000">
                                          <p:val>
                                            <p:strVal val="#ppt_x"/>
                                          </p:val>
                                        </p:tav>
                                      </p:tavLst>
                                    </p:anim>
                                    <p:anim calcmode="lin" valueType="num">
                                      <p:cBhvr additive="base">
                                        <p:cTn id="50" dur="250" fill="hold"/>
                                        <p:tgtEl>
                                          <p:spTgt spid="15"/>
                                        </p:tgtEl>
                                        <p:attrNameLst>
                                          <p:attrName>ppt_y</p:attrName>
                                        </p:attrNameLst>
                                      </p:cBhvr>
                                      <p:tavLst>
                                        <p:tav tm="0">
                                          <p:val>
                                            <p:strVal val="#ppt_y"/>
                                          </p:val>
                                        </p:tav>
                                        <p:tav tm="100000">
                                          <p:val>
                                            <p:strVal val="#ppt_y"/>
                                          </p:val>
                                        </p:tav>
                                      </p:tavLst>
                                    </p:anim>
                                  </p:childTnLst>
                                </p:cTn>
                              </p:par>
                              <p:par>
                                <p:cTn id="51" presetID="23" presetClass="entr" presetSubtype="16" fill="hold" grpId="0" nodeType="withEffect">
                                  <p:stCondLst>
                                    <p:cond delay="4000"/>
                                  </p:stCondLst>
                                  <p:iterate type="lt">
                                    <p:tmPct val="5000"/>
                                  </p:iterate>
                                  <p:childTnLst>
                                    <p:set>
                                      <p:cBhvr>
                                        <p:cTn id="52" dur="1" fill="hold">
                                          <p:stCondLst>
                                            <p:cond delay="0"/>
                                          </p:stCondLst>
                                        </p:cTn>
                                        <p:tgtEl>
                                          <p:spTgt spid="16"/>
                                        </p:tgtEl>
                                        <p:attrNameLst>
                                          <p:attrName>style.visibility</p:attrName>
                                        </p:attrNameLst>
                                      </p:cBhvr>
                                      <p:to>
                                        <p:strVal val="visible"/>
                                      </p:to>
                                    </p:set>
                                    <p:anim calcmode="lin" valueType="num">
                                      <p:cBhvr>
                                        <p:cTn id="53" dur="1250" fill="hold"/>
                                        <p:tgtEl>
                                          <p:spTgt spid="16"/>
                                        </p:tgtEl>
                                        <p:attrNameLst>
                                          <p:attrName>ppt_w</p:attrName>
                                        </p:attrNameLst>
                                      </p:cBhvr>
                                      <p:tavLst>
                                        <p:tav tm="0">
                                          <p:val>
                                            <p:fltVal val="0"/>
                                          </p:val>
                                        </p:tav>
                                        <p:tav tm="100000">
                                          <p:val>
                                            <p:strVal val="#ppt_w"/>
                                          </p:val>
                                        </p:tav>
                                      </p:tavLst>
                                    </p:anim>
                                    <p:anim calcmode="lin" valueType="num">
                                      <p:cBhvr>
                                        <p:cTn id="54" dur="1250" fill="hold"/>
                                        <p:tgtEl>
                                          <p:spTgt spid="16"/>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4100"/>
                                  </p:stCondLst>
                                  <p:iterate type="lt">
                                    <p:tmPct val="5000"/>
                                  </p:iterate>
                                  <p:childTnLst>
                                    <p:set>
                                      <p:cBhvr>
                                        <p:cTn id="56" dur="1" fill="hold">
                                          <p:stCondLst>
                                            <p:cond delay="0"/>
                                          </p:stCondLst>
                                        </p:cTn>
                                        <p:tgtEl>
                                          <p:spTgt spid="17"/>
                                        </p:tgtEl>
                                        <p:attrNameLst>
                                          <p:attrName>style.visibility</p:attrName>
                                        </p:attrNameLst>
                                      </p:cBhvr>
                                      <p:to>
                                        <p:strVal val="visible"/>
                                      </p:to>
                                    </p:set>
                                    <p:anim calcmode="lin" valueType="num">
                                      <p:cBhvr>
                                        <p:cTn id="57" dur="1250" fill="hold"/>
                                        <p:tgtEl>
                                          <p:spTgt spid="17"/>
                                        </p:tgtEl>
                                        <p:attrNameLst>
                                          <p:attrName>ppt_w</p:attrName>
                                        </p:attrNameLst>
                                      </p:cBhvr>
                                      <p:tavLst>
                                        <p:tav tm="0">
                                          <p:val>
                                            <p:fltVal val="0"/>
                                          </p:val>
                                        </p:tav>
                                        <p:tav tm="100000">
                                          <p:val>
                                            <p:strVal val="#ppt_w"/>
                                          </p:val>
                                        </p:tav>
                                      </p:tavLst>
                                    </p:anim>
                                    <p:anim calcmode="lin" valueType="num">
                                      <p:cBhvr>
                                        <p:cTn id="58" dur="1250" fill="hold"/>
                                        <p:tgtEl>
                                          <p:spTgt spid="17"/>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4300"/>
                                  </p:stCondLst>
                                  <p:childTnLst>
                                    <p:set>
                                      <p:cBhvr>
                                        <p:cTn id="60" dur="1" fill="hold">
                                          <p:stCondLst>
                                            <p:cond delay="0"/>
                                          </p:stCondLst>
                                        </p:cTn>
                                        <p:tgtEl>
                                          <p:spTgt spid="20"/>
                                        </p:tgtEl>
                                        <p:attrNameLst>
                                          <p:attrName>style.visibility</p:attrName>
                                        </p:attrNameLst>
                                      </p:cBhvr>
                                      <p:to>
                                        <p:strVal val="visible"/>
                                      </p:to>
                                    </p:set>
                                    <p:anim calcmode="lin" valueType="num">
                                      <p:cBhvr>
                                        <p:cTn id="61" dur="750" fill="hold"/>
                                        <p:tgtEl>
                                          <p:spTgt spid="20"/>
                                        </p:tgtEl>
                                        <p:attrNameLst>
                                          <p:attrName>ppt_w</p:attrName>
                                        </p:attrNameLst>
                                      </p:cBhvr>
                                      <p:tavLst>
                                        <p:tav tm="0">
                                          <p:val>
                                            <p:fltVal val="0"/>
                                          </p:val>
                                        </p:tav>
                                        <p:tav tm="100000">
                                          <p:val>
                                            <p:strVal val="#ppt_w"/>
                                          </p:val>
                                        </p:tav>
                                      </p:tavLst>
                                    </p:anim>
                                    <p:anim calcmode="lin" valueType="num">
                                      <p:cBhvr>
                                        <p:cTn id="62" dur="750" fill="hold"/>
                                        <p:tgtEl>
                                          <p:spTgt spid="20"/>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4300"/>
                                  </p:stCondLst>
                                  <p:childTnLst>
                                    <p:set>
                                      <p:cBhvr>
                                        <p:cTn id="64" dur="1" fill="hold">
                                          <p:stCondLst>
                                            <p:cond delay="0"/>
                                          </p:stCondLst>
                                        </p:cTn>
                                        <p:tgtEl>
                                          <p:spTgt spid="4"/>
                                        </p:tgtEl>
                                        <p:attrNameLst>
                                          <p:attrName>style.visibility</p:attrName>
                                        </p:attrNameLst>
                                      </p:cBhvr>
                                      <p:to>
                                        <p:strVal val="visible"/>
                                      </p:to>
                                    </p:set>
                                    <p:anim calcmode="lin" valueType="num">
                                      <p:cBhvr>
                                        <p:cTn id="65" dur="750" fill="hold"/>
                                        <p:tgtEl>
                                          <p:spTgt spid="4"/>
                                        </p:tgtEl>
                                        <p:attrNameLst>
                                          <p:attrName>ppt_w</p:attrName>
                                        </p:attrNameLst>
                                      </p:cBhvr>
                                      <p:tavLst>
                                        <p:tav tm="0">
                                          <p:val>
                                            <p:fltVal val="0"/>
                                          </p:val>
                                        </p:tav>
                                        <p:tav tm="100000">
                                          <p:val>
                                            <p:strVal val="#ppt_w"/>
                                          </p:val>
                                        </p:tav>
                                      </p:tavLst>
                                    </p:anim>
                                    <p:anim calcmode="lin" valueType="num">
                                      <p:cBhvr>
                                        <p:cTn id="66" dur="750" fill="hold"/>
                                        <p:tgtEl>
                                          <p:spTgt spid="4"/>
                                        </p:tgtEl>
                                        <p:attrNameLst>
                                          <p:attrName>ppt_h</p:attrName>
                                        </p:attrNameLst>
                                      </p:cBhvr>
                                      <p:tavLst>
                                        <p:tav tm="0">
                                          <p:val>
                                            <p:fltVal val="0"/>
                                          </p:val>
                                        </p:tav>
                                        <p:tav tm="100000">
                                          <p:val>
                                            <p:strVal val="#ppt_h"/>
                                          </p:val>
                                        </p:tav>
                                      </p:tavLst>
                                    </p:anim>
                                  </p:childTnLst>
                                </p:cTn>
                              </p:par>
                              <p:par>
                                <p:cTn id="67" presetID="22" presetClass="entr" presetSubtype="1" fill="hold" grpId="0" nodeType="withEffect">
                                  <p:stCondLst>
                                    <p:cond delay="4300"/>
                                  </p:stCondLst>
                                  <p:childTnLst>
                                    <p:set>
                                      <p:cBhvr>
                                        <p:cTn id="68" dur="1" fill="hold">
                                          <p:stCondLst>
                                            <p:cond delay="0"/>
                                          </p:stCondLst>
                                        </p:cTn>
                                        <p:tgtEl>
                                          <p:spTgt spid="3"/>
                                        </p:tgtEl>
                                        <p:attrNameLst>
                                          <p:attrName>style.visibility</p:attrName>
                                        </p:attrNameLst>
                                      </p:cBhvr>
                                      <p:to>
                                        <p:strVal val="visible"/>
                                      </p:to>
                                    </p:set>
                                    <p:animEffect transition="in" filter="wipe(up)">
                                      <p:cBhvr>
                                        <p:cTn id="69" dur="1000"/>
                                        <p:tgtEl>
                                          <p:spTgt spid="3"/>
                                        </p:tgtEl>
                                      </p:cBhvr>
                                    </p:animEffect>
                                  </p:childTnLst>
                                </p:cTn>
                              </p:par>
                              <p:par>
                                <p:cTn id="70" presetID="23" presetClass="entr" presetSubtype="16" fill="hold" grpId="0" nodeType="withEffect">
                                  <p:stCondLst>
                                    <p:cond delay="4300"/>
                                  </p:stCondLst>
                                  <p:childTnLst>
                                    <p:set>
                                      <p:cBhvr>
                                        <p:cTn id="71" dur="1" fill="hold">
                                          <p:stCondLst>
                                            <p:cond delay="0"/>
                                          </p:stCondLst>
                                        </p:cTn>
                                        <p:tgtEl>
                                          <p:spTgt spid="19"/>
                                        </p:tgtEl>
                                        <p:attrNameLst>
                                          <p:attrName>style.visibility</p:attrName>
                                        </p:attrNameLst>
                                      </p:cBhvr>
                                      <p:to>
                                        <p:strVal val="visible"/>
                                      </p:to>
                                    </p:set>
                                    <p:anim calcmode="lin" valueType="num">
                                      <p:cBhvr>
                                        <p:cTn id="72" dur="750" fill="hold"/>
                                        <p:tgtEl>
                                          <p:spTgt spid="19"/>
                                        </p:tgtEl>
                                        <p:attrNameLst>
                                          <p:attrName>ppt_w</p:attrName>
                                        </p:attrNameLst>
                                      </p:cBhvr>
                                      <p:tavLst>
                                        <p:tav tm="0">
                                          <p:val>
                                            <p:fltVal val="0"/>
                                          </p:val>
                                        </p:tav>
                                        <p:tav tm="100000">
                                          <p:val>
                                            <p:strVal val="#ppt_w"/>
                                          </p:val>
                                        </p:tav>
                                      </p:tavLst>
                                    </p:anim>
                                    <p:anim calcmode="lin" valueType="num">
                                      <p:cBhvr>
                                        <p:cTn id="73" dur="750" fill="hold"/>
                                        <p:tgtEl>
                                          <p:spTgt spid="19"/>
                                        </p:tgtEl>
                                        <p:attrNameLst>
                                          <p:attrName>ppt_h</p:attrName>
                                        </p:attrNameLst>
                                      </p:cBhvr>
                                      <p:tavLst>
                                        <p:tav tm="0">
                                          <p:val>
                                            <p:fltVal val="0"/>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46"/>
                                        </p:tgtEl>
                                        <p:attrNameLst>
                                          <p:attrName>style.visibility</p:attrName>
                                        </p:attrNameLst>
                                      </p:cBhvr>
                                      <p:to>
                                        <p:strVal val="visible"/>
                                      </p:to>
                                    </p:set>
                                    <p:anim calcmode="lin" valueType="num">
                                      <p:cBhvr additive="base">
                                        <p:cTn id="78" dur="500" fill="hold"/>
                                        <p:tgtEl>
                                          <p:spTgt spid="46"/>
                                        </p:tgtEl>
                                        <p:attrNameLst>
                                          <p:attrName>ppt_x</p:attrName>
                                        </p:attrNameLst>
                                      </p:cBhvr>
                                      <p:tavLst>
                                        <p:tav tm="0">
                                          <p:val>
                                            <p:strVal val="#ppt_x"/>
                                          </p:val>
                                        </p:tav>
                                        <p:tav tm="100000">
                                          <p:val>
                                            <p:strVal val="#ppt_x"/>
                                          </p:val>
                                        </p:tav>
                                      </p:tavLst>
                                    </p:anim>
                                    <p:anim calcmode="lin" valueType="num">
                                      <p:cBhvr additive="base">
                                        <p:cTn id="79" dur="500" fill="hold"/>
                                        <p:tgtEl>
                                          <p:spTgt spid="46"/>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47"/>
                                        </p:tgtEl>
                                        <p:attrNameLst>
                                          <p:attrName>style.visibility</p:attrName>
                                        </p:attrNameLst>
                                      </p:cBhvr>
                                      <p:to>
                                        <p:strVal val="visible"/>
                                      </p:to>
                                    </p:set>
                                    <p:anim calcmode="lin" valueType="num">
                                      <p:cBhvr additive="base">
                                        <p:cTn id="82" dur="500" fill="hold"/>
                                        <p:tgtEl>
                                          <p:spTgt spid="47"/>
                                        </p:tgtEl>
                                        <p:attrNameLst>
                                          <p:attrName>ppt_x</p:attrName>
                                        </p:attrNameLst>
                                      </p:cBhvr>
                                      <p:tavLst>
                                        <p:tav tm="0">
                                          <p:val>
                                            <p:strVal val="#ppt_x"/>
                                          </p:val>
                                        </p:tav>
                                        <p:tav tm="100000">
                                          <p:val>
                                            <p:strVal val="#ppt_x"/>
                                          </p:val>
                                        </p:tav>
                                      </p:tavLst>
                                    </p:anim>
                                    <p:anim calcmode="lin" valueType="num">
                                      <p:cBhvr additive="base">
                                        <p:cTn id="83" dur="500" fill="hold"/>
                                        <p:tgtEl>
                                          <p:spTgt spid="47"/>
                                        </p:tgtEl>
                                        <p:attrNameLst>
                                          <p:attrName>ppt_y</p:attrName>
                                        </p:attrNameLst>
                                      </p:cBhvr>
                                      <p:tavLst>
                                        <p:tav tm="0">
                                          <p:val>
                                            <p:strVal val="1+#ppt_h/2"/>
                                          </p:val>
                                        </p:tav>
                                        <p:tav tm="100000">
                                          <p:val>
                                            <p:strVal val="#ppt_y"/>
                                          </p:val>
                                        </p:tav>
                                      </p:tavLst>
                                    </p:anim>
                                  </p:childTnLst>
                                </p:cTn>
                              </p:par>
                              <p:par>
                                <p:cTn id="84" presetID="10" presetClass="entr" presetSubtype="0" fill="hold" grpId="0" nodeType="withEffect">
                                  <p:stCondLst>
                                    <p:cond delay="500"/>
                                  </p:stCondLst>
                                  <p:childTnLst>
                                    <p:set>
                                      <p:cBhvr>
                                        <p:cTn id="85" dur="1" fill="hold">
                                          <p:stCondLst>
                                            <p:cond delay="0"/>
                                          </p:stCondLst>
                                        </p:cTn>
                                        <p:tgtEl>
                                          <p:spTgt spid="44"/>
                                        </p:tgtEl>
                                        <p:attrNameLst>
                                          <p:attrName>style.visibility</p:attrName>
                                        </p:attrNameLst>
                                      </p:cBhvr>
                                      <p:to>
                                        <p:strVal val="visible"/>
                                      </p:to>
                                    </p:set>
                                    <p:animEffect transition="in" filter="fade">
                                      <p:cBhvr>
                                        <p:cTn id="86" dur="750"/>
                                        <p:tgtEl>
                                          <p:spTgt spid="44"/>
                                        </p:tgtEl>
                                      </p:cBhvr>
                                    </p:animEffect>
                                  </p:childTnLst>
                                </p:cTn>
                              </p:par>
                              <p:par>
                                <p:cTn id="87" presetID="22" presetClass="entr" presetSubtype="8" fill="hold" grpId="0" nodeType="withEffect">
                                  <p:stCondLst>
                                    <p:cond delay="500"/>
                                  </p:stCondLst>
                                  <p:childTnLst>
                                    <p:set>
                                      <p:cBhvr>
                                        <p:cTn id="88" dur="1" fill="hold">
                                          <p:stCondLst>
                                            <p:cond delay="0"/>
                                          </p:stCondLst>
                                        </p:cTn>
                                        <p:tgtEl>
                                          <p:spTgt spid="42"/>
                                        </p:tgtEl>
                                        <p:attrNameLst>
                                          <p:attrName>style.visibility</p:attrName>
                                        </p:attrNameLst>
                                      </p:cBhvr>
                                      <p:to>
                                        <p:strVal val="visible"/>
                                      </p:to>
                                    </p:set>
                                    <p:animEffect transition="in" filter="wipe(left)">
                                      <p:cBhvr>
                                        <p:cTn id="89" dur="750"/>
                                        <p:tgtEl>
                                          <p:spTgt spid="42"/>
                                        </p:tgtEl>
                                      </p:cBhvr>
                                    </p:animEffect>
                                  </p:childTnLst>
                                </p:cTn>
                              </p:par>
                              <p:par>
                                <p:cTn id="90" presetID="10" presetClass="entr" presetSubtype="0" fill="hold" grpId="0" nodeType="withEffect">
                                  <p:stCondLst>
                                    <p:cond delay="50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750"/>
                                        <p:tgtEl>
                                          <p:spTgt spid="45"/>
                                        </p:tgtEl>
                                      </p:cBhvr>
                                    </p:animEffect>
                                  </p:childTnLst>
                                </p:cTn>
                              </p:par>
                              <p:par>
                                <p:cTn id="93" presetID="10" presetClass="entr" presetSubtype="0" fill="hold" grpId="0" nodeType="withEffect">
                                  <p:stCondLst>
                                    <p:cond delay="500"/>
                                  </p:stCondLst>
                                  <p:childTnLst>
                                    <p:set>
                                      <p:cBhvr>
                                        <p:cTn id="94" dur="1" fill="hold">
                                          <p:stCondLst>
                                            <p:cond delay="0"/>
                                          </p:stCondLst>
                                        </p:cTn>
                                        <p:tgtEl>
                                          <p:spTgt spid="41"/>
                                        </p:tgtEl>
                                        <p:attrNameLst>
                                          <p:attrName>style.visibility</p:attrName>
                                        </p:attrNameLst>
                                      </p:cBhvr>
                                      <p:to>
                                        <p:strVal val="visible"/>
                                      </p:to>
                                    </p:set>
                                    <p:animEffect transition="in" filter="fade">
                                      <p:cBhvr>
                                        <p:cTn id="95" dur="750"/>
                                        <p:tgtEl>
                                          <p:spTgt spid="41"/>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wipe(left)">
                                      <p:cBhvr>
                                        <p:cTn id="100" dur="500"/>
                                        <p:tgtEl>
                                          <p:spTgt spid="51"/>
                                        </p:tgtEl>
                                      </p:cBhvr>
                                    </p:animEffect>
                                  </p:childTnLst>
                                </p:cTn>
                              </p:par>
                              <p:par>
                                <p:cTn id="101" presetID="22" presetClass="entr" presetSubtype="8" fill="hold" nodeType="withEffect">
                                  <p:stCondLst>
                                    <p:cond delay="0"/>
                                  </p:stCondLst>
                                  <p:childTnLst>
                                    <p:set>
                                      <p:cBhvr>
                                        <p:cTn id="102" dur="1" fill="hold">
                                          <p:stCondLst>
                                            <p:cond delay="0"/>
                                          </p:stCondLst>
                                        </p:cTn>
                                        <p:tgtEl>
                                          <p:spTgt spid="54"/>
                                        </p:tgtEl>
                                        <p:attrNameLst>
                                          <p:attrName>style.visibility</p:attrName>
                                        </p:attrNameLst>
                                      </p:cBhvr>
                                      <p:to>
                                        <p:strVal val="visible"/>
                                      </p:to>
                                    </p:set>
                                    <p:animEffect transition="in" filter="wipe(left)">
                                      <p:cBhvr>
                                        <p:cTn id="103" dur="500"/>
                                        <p:tgtEl>
                                          <p:spTgt spid="54"/>
                                        </p:tgtEl>
                                      </p:cBhvr>
                                    </p:animEffect>
                                  </p:childTnLst>
                                </p:cTn>
                              </p:par>
                              <p:par>
                                <p:cTn id="104" presetID="22" presetClass="entr" presetSubtype="8" fill="hold" nodeType="withEffect">
                                  <p:stCondLst>
                                    <p:cond delay="0"/>
                                  </p:stCondLst>
                                  <p:childTnLst>
                                    <p:set>
                                      <p:cBhvr>
                                        <p:cTn id="105" dur="1" fill="hold">
                                          <p:stCondLst>
                                            <p:cond delay="0"/>
                                          </p:stCondLst>
                                        </p:cTn>
                                        <p:tgtEl>
                                          <p:spTgt spid="48"/>
                                        </p:tgtEl>
                                        <p:attrNameLst>
                                          <p:attrName>style.visibility</p:attrName>
                                        </p:attrNameLst>
                                      </p:cBhvr>
                                      <p:to>
                                        <p:strVal val="visible"/>
                                      </p:to>
                                    </p:set>
                                    <p:animEffect transition="in" filter="wipe(left)">
                                      <p:cBhvr>
                                        <p:cTn id="106" dur="500"/>
                                        <p:tgtEl>
                                          <p:spTgt spid="48"/>
                                        </p:tgtEl>
                                      </p:cBhvr>
                                    </p:animEffect>
                                  </p:childTnLst>
                                </p:cTn>
                              </p:par>
                              <p:par>
                                <p:cTn id="107" presetID="22" presetClass="entr" presetSubtype="8" fill="hold" nodeType="withEffect">
                                  <p:stCondLst>
                                    <p:cond delay="0"/>
                                  </p:stCondLst>
                                  <p:childTnLst>
                                    <p:set>
                                      <p:cBhvr>
                                        <p:cTn id="108" dur="1" fill="hold">
                                          <p:stCondLst>
                                            <p:cond delay="0"/>
                                          </p:stCondLst>
                                        </p:cTn>
                                        <p:tgtEl>
                                          <p:spTgt spid="57"/>
                                        </p:tgtEl>
                                        <p:attrNameLst>
                                          <p:attrName>style.visibility</p:attrName>
                                        </p:attrNameLst>
                                      </p:cBhvr>
                                      <p:to>
                                        <p:strVal val="visible"/>
                                      </p:to>
                                    </p:set>
                                    <p:animEffect transition="in" filter="wipe(left)">
                                      <p:cBhvr>
                                        <p:cTn id="10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0" fill="hold" display="0">
                  <p:stCondLst>
                    <p:cond delay="indefinite"/>
                  </p:stCondLst>
                  <p:endCondLst>
                    <p:cond evt="onStopAudio" delay="0">
                      <p:tgtEl>
                        <p:sldTgt/>
                      </p:tgtEl>
                    </p:cond>
                  </p:endCondLst>
                </p:cTn>
                <p:tgtEl>
                  <p:spTgt spid="29"/>
                </p:tgtEl>
              </p:cMediaNode>
            </p:audio>
          </p:childTnLst>
        </p:cTn>
      </p:par>
    </p:tnLst>
    <p:bldLst>
      <p:bldP spid="4" grpId="0" animBg="1"/>
      <p:bldP spid="5" grpId="0" animBg="1"/>
      <p:bldP spid="6" grpId="0" animBg="1"/>
      <p:bldP spid="7" grpId="0" animBg="1"/>
      <p:bldP spid="8" grpId="0" animBg="1"/>
      <p:bldP spid="8" grpId="1" animBg="1"/>
      <p:bldP spid="8" grpId="2" animBg="1"/>
      <p:bldP spid="9" grpId="0" animBg="1"/>
      <p:bldP spid="9" grpId="1" animBg="1"/>
      <p:bldP spid="9" grpId="2" animBg="1"/>
      <p:bldP spid="10" grpId="0" animBg="1"/>
      <p:bldP spid="10" grpId="1" animBg="1"/>
      <p:bldP spid="10" grpId="2" animBg="1"/>
      <p:bldP spid="15" grpId="0" animBg="1"/>
      <p:bldP spid="16" grpId="0"/>
      <p:bldP spid="17" grpId="0"/>
      <p:bldP spid="20" grpId="0"/>
      <p:bldP spid="22" grpId="0" animBg="1"/>
      <p:bldP spid="21" grpId="0" animBg="1"/>
      <p:bldP spid="23" grpId="0" animBg="1"/>
      <p:bldP spid="27" grpId="0" animBg="1"/>
      <p:bldP spid="19" grpId="0"/>
      <p:bldP spid="3" grpId="0"/>
      <p:bldP spid="41" grpId="0" animBg="1"/>
      <p:bldP spid="42" grpId="0" animBg="1"/>
      <p:bldP spid="44" grpId="0" animBg="1"/>
      <p:bldP spid="45" grpId="0" animBg="1"/>
      <p:bldP spid="4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100000">
              <a:sysClr val="window" lastClr="FFFFFF"/>
            </a:gs>
          </a:gsLst>
          <a:lin ang="18900000" scaled="1"/>
        </a:gradFill>
        <a:effectLst/>
      </p:bgPr>
    </p:bg>
    <p:spTree>
      <p:nvGrpSpPr>
        <p:cNvPr id="1" name=""/>
        <p:cNvGrpSpPr/>
        <p:nvPr/>
      </p:nvGrpSpPr>
      <p:grpSpPr>
        <a:xfrm>
          <a:off x="0" y="0"/>
          <a:ext cx="0" cy="0"/>
          <a:chOff x="0" y="0"/>
          <a:chExt cx="0" cy="0"/>
        </a:xfrm>
      </p:grpSpPr>
      <p:pic>
        <p:nvPicPr>
          <p:cNvPr id="8" name="Picture 3" descr="bar8"/>
          <p:cNvPicPr>
            <a:picLocks noChangeAspect="1" noChangeArrowheads="1" noCrop="1"/>
          </p:cNvPicPr>
          <p:nvPr/>
        </p:nvPicPr>
        <p:blipFill>
          <a:blip r:embed="rId3"/>
          <a:srcRect/>
          <a:stretch>
            <a:fillRect/>
          </a:stretch>
        </p:blipFill>
        <p:spPr bwMode="auto">
          <a:xfrm>
            <a:off x="2971801" y="1503585"/>
            <a:ext cx="7229475" cy="38100"/>
          </a:xfrm>
          <a:prstGeom prst="rect">
            <a:avLst/>
          </a:prstGeom>
          <a:noFill/>
          <a:ln w="9525">
            <a:noFill/>
            <a:miter lim="800000"/>
            <a:headEnd/>
            <a:tailEnd/>
          </a:ln>
        </p:spPr>
      </p:pic>
      <p:sp>
        <p:nvSpPr>
          <p:cNvPr id="11" name="Round Same Side Corner Rectangle 22"/>
          <p:cNvSpPr/>
          <p:nvPr/>
        </p:nvSpPr>
        <p:spPr bwMode="auto">
          <a:xfrm>
            <a:off x="2285997" y="1955948"/>
            <a:ext cx="8264526" cy="3652372"/>
          </a:xfrm>
          <a:custGeom>
            <a:avLst/>
            <a:gdLst/>
            <a:ahLst/>
            <a:cxnLst/>
            <a:rect l="l" t="t" r="r" b="b"/>
            <a:pathLst>
              <a:path w="2497259" h="3942526">
                <a:moveTo>
                  <a:pt x="2497259" y="0"/>
                </a:moveTo>
                <a:lnTo>
                  <a:pt x="2497259" y="3869706"/>
                </a:lnTo>
                <a:cubicBezTo>
                  <a:pt x="2497259" y="3909923"/>
                  <a:pt x="2464656" y="3942526"/>
                  <a:pt x="2424439" y="3942526"/>
                </a:cubicBezTo>
                <a:lnTo>
                  <a:pt x="72820" y="3942526"/>
                </a:lnTo>
                <a:cubicBezTo>
                  <a:pt x="32603" y="3942526"/>
                  <a:pt x="0" y="3909923"/>
                  <a:pt x="0" y="3869706"/>
                </a:cubicBezTo>
                <a:lnTo>
                  <a:pt x="0" y="130876"/>
                </a:lnTo>
                <a:close/>
              </a:path>
            </a:pathLst>
          </a:custGeom>
          <a:gradFill flip="none" rotWithShape="1">
            <a:gsLst>
              <a:gs pos="0">
                <a:sysClr val="window" lastClr="FFFFFF">
                  <a:lumMod val="85000"/>
                </a:sysClr>
              </a:gs>
              <a:gs pos="100000">
                <a:sysClr val="window" lastClr="FFFFFF"/>
              </a:gs>
            </a:gsLst>
            <a:lin ang="18900000" scaled="1"/>
            <a:tileRect/>
          </a:gradFill>
          <a:ln w="28575" cap="flat" cmpd="sng" algn="ctr">
            <a:solidFill>
              <a:srgbClr val="C0165F"/>
            </a:solidFill>
            <a:prstDash val="solid"/>
          </a:ln>
          <a:effectLst>
            <a:outerShdw blurRad="177800" dist="38100" dir="5400000" algn="t" rotWithShape="0">
              <a:prstClr val="black">
                <a:alpha val="20000"/>
              </a:prstClr>
            </a:outerShdw>
          </a:effectLst>
        </p:spPr>
        <p:txBody>
          <a:bodyPr tIns="182880"/>
          <a:lstStyle/>
          <a:p>
            <a:pPr>
              <a:lnSpc>
                <a:spcPct val="150000"/>
              </a:lnSpc>
              <a:defRPr/>
            </a:pPr>
            <a:endParaRPr lang="en-US" sz="1600" kern="0" dirty="0">
              <a:solidFill>
                <a:prstClr val="black">
                  <a:lumMod val="65000"/>
                  <a:lumOff val="35000"/>
                </a:prstClr>
              </a:solidFill>
            </a:endParaRPr>
          </a:p>
        </p:txBody>
      </p:sp>
      <p:sp>
        <p:nvSpPr>
          <p:cNvPr id="13" name="Hexagon 26"/>
          <p:cNvSpPr/>
          <p:nvPr/>
        </p:nvSpPr>
        <p:spPr bwMode="auto">
          <a:xfrm>
            <a:off x="2133600" y="1677069"/>
            <a:ext cx="8707136" cy="594351"/>
          </a:xfrm>
          <a:prstGeom prst="hexagon">
            <a:avLst>
              <a:gd name="adj" fmla="val 31838"/>
              <a:gd name="vf" fmla="val 115470"/>
            </a:avLst>
          </a:prstGeom>
          <a:gradFill rotWithShape="1">
            <a:gsLst>
              <a:gs pos="0">
                <a:srgbClr val="D7196A">
                  <a:lumMod val="88000"/>
                </a:srgbClr>
              </a:gs>
              <a:gs pos="80000">
                <a:srgbClr val="D7196A">
                  <a:lumMod val="90000"/>
                  <a:lumOff val="10000"/>
                </a:srgbClr>
              </a:gs>
              <a:gs pos="100000">
                <a:srgbClr val="D7196A">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endParaRPr lang="en-US" sz="2400" b="1" kern="0" dirty="0">
              <a:solidFill>
                <a:prstClr val="white"/>
              </a:solidFill>
              <a:effectLst>
                <a:outerShdw blurRad="762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4" name="Hình chữ nhật 1"/>
          <p:cNvSpPr/>
          <p:nvPr/>
        </p:nvSpPr>
        <p:spPr>
          <a:xfrm>
            <a:off x="2679209" y="2550299"/>
            <a:ext cx="7814657" cy="2743700"/>
          </a:xfrm>
          <a:prstGeom prst="rect">
            <a:avLst/>
          </a:prstGeom>
        </p:spPr>
        <p:txBody>
          <a:bodyPr wrap="square">
            <a:spAutoFit/>
          </a:bodyPr>
          <a:lstStyle/>
          <a:p>
            <a:pPr indent="457200" algn="just">
              <a:lnSpc>
                <a:spcPct val="150000"/>
              </a:lnSpc>
              <a:spcAft>
                <a:spcPts val="800"/>
              </a:spcAft>
            </a:pPr>
            <a:r>
              <a:rPr lang="en-US" sz="1800" dirty="0" err="1">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Cần</a:t>
            </a:r>
            <a:r>
              <a:rPr lang="en-US" sz="1800" dirty="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en-US" sz="1800" dirty="0" err="1">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nâng</a:t>
            </a:r>
            <a:r>
              <a:rPr lang="en-US" sz="1800" dirty="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en-US" sz="1800" dirty="0" err="1">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cao</a:t>
            </a:r>
            <a:r>
              <a:rPr lang="en-US" sz="1800" dirty="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en-US" sz="1800" dirty="0" err="1">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nhận</a:t>
            </a:r>
            <a:r>
              <a:rPr lang="en-US" sz="1800" dirty="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en-US" sz="1800" dirty="0" err="1">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thức</a:t>
            </a:r>
            <a:r>
              <a:rPr lang="en-US" sz="1800" dirty="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en-US" sz="1800" dirty="0" err="1">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cho</a:t>
            </a:r>
            <a:r>
              <a:rPr lang="en-US" sz="1800" dirty="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en-US" sz="1800" dirty="0" err="1">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phụ</a:t>
            </a:r>
            <a:r>
              <a:rPr lang="en-US" sz="1800" dirty="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en-US" sz="1800" dirty="0" err="1">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huynh</a:t>
            </a:r>
            <a:r>
              <a:rPr lang="en-US" sz="1800" dirty="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en-US" sz="1800" dirty="0" err="1">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về</a:t>
            </a:r>
            <a:r>
              <a:rPr lang="en-US" sz="1800" dirty="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en-US" sz="1800" dirty="0" err="1">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tầm</a:t>
            </a:r>
            <a:r>
              <a:rPr lang="en-US" sz="1800" dirty="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en-US" sz="1800" dirty="0" err="1">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quan</a:t>
            </a:r>
            <a:r>
              <a:rPr lang="en-US" sz="1800" dirty="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en-US" sz="1800" dirty="0" err="1">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trọng</a:t>
            </a:r>
            <a:r>
              <a:rPr lang="en-US" sz="1800" dirty="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en-US" sz="1800" dirty="0" err="1">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của</a:t>
            </a:r>
            <a:r>
              <a:rPr lang="en-US" sz="1800" dirty="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en-US" sz="1800" dirty="0" err="1">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sức</a:t>
            </a:r>
            <a:r>
              <a:rPr lang="en-US" sz="1800" dirty="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en-US" sz="1800" dirty="0" err="1">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khỏe</a:t>
            </a:r>
            <a:r>
              <a:rPr lang="en-US" sz="1800" dirty="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en-US" sz="1800" dirty="0" err="1">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tinh</a:t>
            </a:r>
            <a:r>
              <a:rPr lang="en-US" sz="1800" dirty="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en-US" sz="1800" dirty="0" err="1">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thần</a:t>
            </a:r>
            <a:r>
              <a:rPr lang="en-US" sz="1800" dirty="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en-US" sz="1800" dirty="0" err="1">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đối</a:t>
            </a:r>
            <a:r>
              <a:rPr lang="en-US" sz="1800" dirty="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en-US" sz="1800" dirty="0" err="1">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với</a:t>
            </a:r>
            <a:r>
              <a:rPr lang="en-US" sz="1800" dirty="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en-US" sz="1800" dirty="0" err="1">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trẻ</a:t>
            </a:r>
            <a:endParaRPr lang="en-US" sz="1800" dirty="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endParaRPr>
          </a:p>
          <a:p>
            <a:pPr indent="457200" algn="just">
              <a:lnSpc>
                <a:spcPct val="150000"/>
              </a:lnSpc>
              <a:spcAft>
                <a:spcPts val="800"/>
              </a:spcAft>
            </a:pP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Giáo</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viên</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quan</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tâm</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đến</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cá</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nhân</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trẻ</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nhiều</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hơn</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đặc</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biệt</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là</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với</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những</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trẻ</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có</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biểu</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hiện</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không</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tốt</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về</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sức</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khỏe</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tinh</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thần</a:t>
            </a:r>
            <a:endPar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endParaRPr>
          </a:p>
          <a:p>
            <a:pPr indent="457200" algn="just">
              <a:lnSpc>
                <a:spcPct val="150000"/>
              </a:lnSpc>
              <a:spcAft>
                <a:spcPts val="800"/>
              </a:spcAft>
            </a:pP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Đối</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với</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trẻ</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Thường</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xuyên</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cho</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trẻ</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tham</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gia</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vào</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các</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hoạt</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động</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và</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khen</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ngợi</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trẻ</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kịp</a:t>
            </a:r>
            <a:r>
              <a:rPr lang="en-US"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dirty="0" err="1">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thời</a:t>
            </a:r>
            <a:endParaRPr lang="en-US" sz="1800" dirty="0">
              <a:solidFill>
                <a:schemeClr val="bg1">
                  <a:lumMod val="50000"/>
                </a:schemeClr>
              </a:solidFill>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1FE8B11E-0D19-41F4-A309-7CC2DEE8A9DF}"/>
              </a:ext>
            </a:extLst>
          </p:cNvPr>
          <p:cNvSpPr/>
          <p:nvPr/>
        </p:nvSpPr>
        <p:spPr>
          <a:xfrm>
            <a:off x="3733800" y="1820564"/>
            <a:ext cx="5791200" cy="313036"/>
          </a:xfrm>
          <a:prstGeom prst="roundRect">
            <a:avLst>
              <a:gd name="adj" fmla="val 50000"/>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Montserrat" panose="00000500000000000000" pitchFamily="2" charset="0"/>
              </a:rPr>
              <a:t>Hạn chế cần khắc phục</a:t>
            </a:r>
          </a:p>
        </p:txBody>
      </p:sp>
    </p:spTree>
    <p:extLst>
      <p:ext uri="{BB962C8B-B14F-4D97-AF65-F5344CB8AC3E}">
        <p14:creationId xmlns:p14="http://schemas.microsoft.com/office/powerpoint/2010/main" val="1791812403"/>
      </p:ext>
    </p:extLst>
  </p:cSld>
  <p:clrMapOvr>
    <a:masterClrMapping/>
  </p:clrMapOvr>
  <mc:AlternateContent xmlns:mc="http://schemas.openxmlformats.org/markup-compatibility/2006" xmlns:p14="http://schemas.microsoft.com/office/powerpoint/2010/main">
    <mc:Choice Requires="p14">
      <p:transition spd="slow" p14:dur="3400" advTm="27888">
        <p14:reveal/>
      </p:transition>
    </mc:Choice>
    <mc:Fallback xmlns="">
      <p:transition spd="slow" advTm="278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par>
                                <p:cTn id="14" presetID="22" presetClass="entr" presetSubtype="8" fill="hold" grpId="0"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9000">
              <a:srgbClr val="A0D468"/>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E2B849AF-BCB2-42C0-B392-3344E54D9991}"/>
              </a:ext>
            </a:extLst>
          </p:cNvPr>
          <p:cNvGraphicFramePr>
            <a:graphicFrameLocks noGrp="1"/>
          </p:cNvGraphicFramePr>
          <p:nvPr>
            <p:extLst>
              <p:ext uri="{D42A27DB-BD31-4B8C-83A1-F6EECF244321}">
                <p14:modId xmlns:p14="http://schemas.microsoft.com/office/powerpoint/2010/main" val="1803418983"/>
              </p:ext>
            </p:extLst>
          </p:nvPr>
        </p:nvGraphicFramePr>
        <p:xfrm>
          <a:off x="533400" y="1981200"/>
          <a:ext cx="10896600" cy="3886201"/>
        </p:xfrm>
        <a:graphic>
          <a:graphicData uri="http://schemas.openxmlformats.org/drawingml/2006/table">
            <a:tbl>
              <a:tblPr firstRow="1" bandRow="1">
                <a:tableStyleId>{5940675A-B579-460E-94D1-54222C63F5DA}</a:tableStyleId>
              </a:tblPr>
              <a:tblGrid>
                <a:gridCol w="6934200">
                  <a:extLst>
                    <a:ext uri="{9D8B030D-6E8A-4147-A177-3AD203B41FA5}">
                      <a16:colId xmlns:a16="http://schemas.microsoft.com/office/drawing/2014/main" val="1198128789"/>
                    </a:ext>
                  </a:extLst>
                </a:gridCol>
                <a:gridCol w="914400">
                  <a:extLst>
                    <a:ext uri="{9D8B030D-6E8A-4147-A177-3AD203B41FA5}">
                      <a16:colId xmlns:a16="http://schemas.microsoft.com/office/drawing/2014/main" val="3168759580"/>
                    </a:ext>
                  </a:extLst>
                </a:gridCol>
                <a:gridCol w="990600">
                  <a:extLst>
                    <a:ext uri="{9D8B030D-6E8A-4147-A177-3AD203B41FA5}">
                      <a16:colId xmlns:a16="http://schemas.microsoft.com/office/drawing/2014/main" val="1985045921"/>
                    </a:ext>
                  </a:extLst>
                </a:gridCol>
                <a:gridCol w="990600">
                  <a:extLst>
                    <a:ext uri="{9D8B030D-6E8A-4147-A177-3AD203B41FA5}">
                      <a16:colId xmlns:a16="http://schemas.microsoft.com/office/drawing/2014/main" val="3958086723"/>
                    </a:ext>
                  </a:extLst>
                </a:gridCol>
                <a:gridCol w="1066800">
                  <a:extLst>
                    <a:ext uri="{9D8B030D-6E8A-4147-A177-3AD203B41FA5}">
                      <a16:colId xmlns:a16="http://schemas.microsoft.com/office/drawing/2014/main" val="3217121427"/>
                    </a:ext>
                  </a:extLst>
                </a:gridCol>
              </a:tblGrid>
              <a:tr h="434242">
                <a:tc rowSpan="3">
                  <a:txBody>
                    <a:bodyPr/>
                    <a:lstStyle/>
                    <a:p>
                      <a:pPr algn="ctr"/>
                      <a:r>
                        <a:rPr lang="en-US" sz="1800" b="1" i="0" kern="1200">
                          <a:solidFill>
                            <a:schemeClr val="tx1"/>
                          </a:solidFill>
                          <a:effectLst/>
                          <a:latin typeface="+mn-lt"/>
                          <a:ea typeface="+mn-ea"/>
                          <a:cs typeface="+mn-cs"/>
                        </a:rPr>
                        <a:t>Nội dung khảo sát</a:t>
                      </a:r>
                      <a:endParaRPr lang="en-US" b="1"/>
                    </a:p>
                  </a:txBody>
                  <a:tcPr anchor="ctr"/>
                </a:tc>
                <a:tc gridSpan="4">
                  <a:txBody>
                    <a:bodyPr/>
                    <a:lstStyle/>
                    <a:p>
                      <a:pPr algn="ctr"/>
                      <a:r>
                        <a:rPr lang="vi-VN" sz="1800" b="1" i="0" kern="1200">
                          <a:solidFill>
                            <a:schemeClr val="tx1"/>
                          </a:solidFill>
                          <a:effectLst/>
                          <a:latin typeface="+mn-lt"/>
                          <a:ea typeface="+mn-ea"/>
                          <a:cs typeface="+mn-cs"/>
                        </a:rPr>
                        <a:t>Trước khi áp dụng</a:t>
                      </a:r>
                      <a:endParaRPr lang="en-US" b="1"/>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66197656"/>
                  </a:ext>
                </a:extLst>
              </a:tr>
              <a:tr h="434242">
                <a:tc vMerge="1">
                  <a:txBody>
                    <a:bodyPr/>
                    <a:lstStyle/>
                    <a:p>
                      <a:endParaRPr lang="en-US"/>
                    </a:p>
                  </a:txBody>
                  <a:tcPr/>
                </a:tc>
                <a:tc gridSpan="2">
                  <a:txBody>
                    <a:bodyPr/>
                    <a:lstStyle/>
                    <a:p>
                      <a:pPr algn="ctr"/>
                      <a:r>
                        <a:rPr lang="en-US" sz="1800" b="1" i="0" kern="1200">
                          <a:solidFill>
                            <a:schemeClr val="tx1"/>
                          </a:solidFill>
                          <a:effectLst/>
                          <a:latin typeface="+mn-lt"/>
                          <a:ea typeface="+mn-ea"/>
                          <a:cs typeface="+mn-cs"/>
                        </a:rPr>
                        <a:t>Trẻ đạt</a:t>
                      </a:r>
                      <a:endParaRPr lang="en-US" b="1"/>
                    </a:p>
                  </a:txBody>
                  <a:tcPr anchor="ctr"/>
                </a:tc>
                <a:tc hMerge="1">
                  <a:txBody>
                    <a:bodyPr/>
                    <a:lstStyle/>
                    <a:p>
                      <a:endParaRPr lang="en-US"/>
                    </a:p>
                  </a:txBody>
                  <a:tcPr/>
                </a:tc>
                <a:tc gridSpan="2">
                  <a:txBody>
                    <a:bodyPr/>
                    <a:lstStyle/>
                    <a:p>
                      <a:pPr algn="ctr"/>
                      <a:r>
                        <a:rPr lang="vi-VN" sz="1800" b="1" i="0" kern="1200">
                          <a:solidFill>
                            <a:schemeClr val="tx1"/>
                          </a:solidFill>
                          <a:effectLst/>
                          <a:latin typeface="+mn-lt"/>
                          <a:ea typeface="+mn-ea"/>
                          <a:cs typeface="+mn-cs"/>
                        </a:rPr>
                        <a:t>Trẻ chưa đạt</a:t>
                      </a:r>
                      <a:endParaRPr lang="en-US" b="1"/>
                    </a:p>
                  </a:txBody>
                  <a:tcPr anchor="ctr"/>
                </a:tc>
                <a:tc hMerge="1">
                  <a:txBody>
                    <a:bodyPr/>
                    <a:lstStyle/>
                    <a:p>
                      <a:endParaRPr lang="en-US"/>
                    </a:p>
                  </a:txBody>
                  <a:tcPr anchor="ctr"/>
                </a:tc>
                <a:extLst>
                  <a:ext uri="{0D108BD9-81ED-4DB2-BD59-A6C34878D82A}">
                    <a16:rowId xmlns:a16="http://schemas.microsoft.com/office/drawing/2014/main" val="1008516667"/>
                  </a:ext>
                </a:extLst>
              </a:tr>
              <a:tr h="434242">
                <a:tc vMerge="1">
                  <a:txBody>
                    <a:bodyPr/>
                    <a:lstStyle/>
                    <a:p>
                      <a:endParaRPr lang="en-US"/>
                    </a:p>
                  </a:txBody>
                  <a:tcPr/>
                </a:tc>
                <a:tc>
                  <a:txBody>
                    <a:bodyPr/>
                    <a:lstStyle/>
                    <a:p>
                      <a:pPr algn="ctr"/>
                      <a:r>
                        <a:rPr lang="en-US" b="0" i="0">
                          <a:solidFill>
                            <a:srgbClr val="000000"/>
                          </a:solidFill>
                          <a:effectLst/>
                          <a:latin typeface="Times New Roman" panose="02020603050405020304" pitchFamily="18" charset="0"/>
                        </a:rPr>
                        <a:t>SL</a:t>
                      </a:r>
                      <a:endParaRPr lang="en-US"/>
                    </a:p>
                  </a:txBody>
                  <a:tcPr/>
                </a:tc>
                <a:tc>
                  <a:txBody>
                    <a:bodyPr/>
                    <a:lstStyle/>
                    <a:p>
                      <a:pPr algn="ctr"/>
                      <a:r>
                        <a:rPr lang="en-US" b="0" i="0">
                          <a:solidFill>
                            <a:srgbClr val="000000"/>
                          </a:solidFill>
                          <a:effectLst/>
                          <a:latin typeface="Times New Roman" panose="02020603050405020304" pitchFamily="18" charset="0"/>
                        </a:rPr>
                        <a:t>TL (%)</a:t>
                      </a:r>
                      <a:endParaRPr lang="en-US"/>
                    </a:p>
                  </a:txBody>
                  <a:tcPr/>
                </a:tc>
                <a:tc>
                  <a:txBody>
                    <a:bodyPr/>
                    <a:lstStyle/>
                    <a:p>
                      <a:pPr algn="ctr"/>
                      <a:r>
                        <a:rPr lang="en-US" b="0" i="0">
                          <a:solidFill>
                            <a:srgbClr val="000000"/>
                          </a:solidFill>
                          <a:effectLst/>
                          <a:latin typeface="Times New Roman" panose="02020603050405020304" pitchFamily="18" charset="0"/>
                        </a:rPr>
                        <a:t>SL</a:t>
                      </a:r>
                      <a:endParaRPr lang="en-US"/>
                    </a:p>
                  </a:txBody>
                  <a:tcPr/>
                </a:tc>
                <a:tc>
                  <a:txBody>
                    <a:bodyPr/>
                    <a:lstStyle/>
                    <a:p>
                      <a:pPr algn="ctr"/>
                      <a:r>
                        <a:rPr lang="en-US" b="0" i="0">
                          <a:solidFill>
                            <a:srgbClr val="000000"/>
                          </a:solidFill>
                          <a:effectLst/>
                          <a:latin typeface="Times New Roman" panose="02020603050405020304" pitchFamily="18" charset="0"/>
                        </a:rPr>
                        <a:t>TL (%)</a:t>
                      </a:r>
                      <a:endParaRPr lang="en-US"/>
                    </a:p>
                  </a:txBody>
                  <a:tcPr/>
                </a:tc>
                <a:extLst>
                  <a:ext uri="{0D108BD9-81ED-4DB2-BD59-A6C34878D82A}">
                    <a16:rowId xmlns:a16="http://schemas.microsoft.com/office/drawing/2014/main" val="2136699301"/>
                  </a:ext>
                </a:extLst>
              </a:tr>
              <a:tr h="759923">
                <a:tc>
                  <a:txBody>
                    <a:bodyPr/>
                    <a:lstStyle/>
                    <a:p>
                      <a:r>
                        <a:rPr lang="vi-VN" sz="1800" b="0" i="0" kern="1200">
                          <a:solidFill>
                            <a:schemeClr val="tx1"/>
                          </a:solidFill>
                          <a:effectLst/>
                          <a:latin typeface="+mn-lt"/>
                          <a:ea typeface="+mn-ea"/>
                          <a:cs typeface="+mn-cs"/>
                        </a:rPr>
                        <a:t>Trẻ mạnh dạn, tự tin giao tiếp với những người gần</a:t>
                      </a:r>
                      <a:r>
                        <a:rPr lang="en-US" sz="1800" b="0" i="0" kern="1200">
                          <a:solidFill>
                            <a:schemeClr val="tx1"/>
                          </a:solidFill>
                          <a:effectLst/>
                          <a:latin typeface="+mn-lt"/>
                          <a:ea typeface="+mn-ea"/>
                          <a:cs typeface="+mn-cs"/>
                        </a:rPr>
                        <a:t> </a:t>
                      </a:r>
                      <a:r>
                        <a:rPr lang="vi-VN" sz="1800" b="0" i="0" kern="1200">
                          <a:solidFill>
                            <a:schemeClr val="tx1"/>
                          </a:solidFill>
                          <a:effectLst/>
                          <a:latin typeface="+mn-lt"/>
                          <a:ea typeface="+mn-ea"/>
                          <a:cs typeface="+mn-cs"/>
                        </a:rPr>
                        <a:t>gũi</a:t>
                      </a:r>
                    </a:p>
                    <a:p>
                      <a:endParaRPr lang="en-US"/>
                    </a:p>
                  </a:txBody>
                  <a:tcPr/>
                </a:tc>
                <a:tc>
                  <a:txBody>
                    <a:bodyPr/>
                    <a:lstStyle/>
                    <a:p>
                      <a:pPr algn="ctr"/>
                      <a:r>
                        <a:rPr lang="en-US"/>
                        <a:t>10</a:t>
                      </a:r>
                    </a:p>
                  </a:txBody>
                  <a:tcPr/>
                </a:tc>
                <a:tc>
                  <a:txBody>
                    <a:bodyPr/>
                    <a:lstStyle/>
                    <a:p>
                      <a:pPr algn="ctr"/>
                      <a:r>
                        <a:rPr lang="en-US"/>
                        <a:t>40</a:t>
                      </a:r>
                    </a:p>
                  </a:txBody>
                  <a:tcPr/>
                </a:tc>
                <a:tc>
                  <a:txBody>
                    <a:bodyPr/>
                    <a:lstStyle/>
                    <a:p>
                      <a:pPr algn="ctr"/>
                      <a:r>
                        <a:rPr lang="en-US"/>
                        <a:t>15</a:t>
                      </a:r>
                    </a:p>
                  </a:txBody>
                  <a:tcPr/>
                </a:tc>
                <a:tc>
                  <a:txBody>
                    <a:bodyPr/>
                    <a:lstStyle/>
                    <a:p>
                      <a:pPr algn="ctr"/>
                      <a:r>
                        <a:rPr lang="en-US"/>
                        <a:t>60</a:t>
                      </a:r>
                    </a:p>
                  </a:txBody>
                  <a:tcPr/>
                </a:tc>
                <a:extLst>
                  <a:ext uri="{0D108BD9-81ED-4DB2-BD59-A6C34878D82A}">
                    <a16:rowId xmlns:a16="http://schemas.microsoft.com/office/drawing/2014/main" val="564519450"/>
                  </a:ext>
                </a:extLst>
              </a:tr>
              <a:tr h="756408">
                <a:tc>
                  <a:txBody>
                    <a:bodyPr/>
                    <a:lstStyle/>
                    <a:p>
                      <a:r>
                        <a:rPr lang="en-US" sz="1800" b="0" i="0" kern="1200">
                          <a:solidFill>
                            <a:schemeClr val="tx1"/>
                          </a:solidFill>
                          <a:effectLst/>
                          <a:latin typeface="+mn-lt"/>
                          <a:ea typeface="+mn-ea"/>
                          <a:cs typeface="+mn-cs"/>
                        </a:rPr>
                        <a:t>Trẻ có cảm xúc tích cực (vui vẻ, thân thiện)</a:t>
                      </a:r>
                      <a:endParaRPr lang="en-US"/>
                    </a:p>
                  </a:txBody>
                  <a:tcPr/>
                </a:tc>
                <a:tc>
                  <a:txBody>
                    <a:bodyPr/>
                    <a:lstStyle/>
                    <a:p>
                      <a:pPr algn="ctr"/>
                      <a:r>
                        <a:rPr lang="en-US"/>
                        <a:t>12</a:t>
                      </a:r>
                    </a:p>
                  </a:txBody>
                  <a:tcPr/>
                </a:tc>
                <a:tc>
                  <a:txBody>
                    <a:bodyPr/>
                    <a:lstStyle/>
                    <a:p>
                      <a:pPr algn="ctr"/>
                      <a:r>
                        <a:rPr lang="en-US"/>
                        <a:t>48</a:t>
                      </a:r>
                    </a:p>
                  </a:txBody>
                  <a:tcPr/>
                </a:tc>
                <a:tc>
                  <a:txBody>
                    <a:bodyPr/>
                    <a:lstStyle/>
                    <a:p>
                      <a:pPr algn="ctr"/>
                      <a:r>
                        <a:rPr lang="en-US"/>
                        <a:t>13</a:t>
                      </a:r>
                    </a:p>
                  </a:txBody>
                  <a:tcPr/>
                </a:tc>
                <a:tc>
                  <a:txBody>
                    <a:bodyPr/>
                    <a:lstStyle/>
                    <a:p>
                      <a:pPr algn="ctr"/>
                      <a:r>
                        <a:rPr lang="en-US"/>
                        <a:t>52</a:t>
                      </a:r>
                    </a:p>
                  </a:txBody>
                  <a:tcPr/>
                </a:tc>
                <a:extLst>
                  <a:ext uri="{0D108BD9-81ED-4DB2-BD59-A6C34878D82A}">
                    <a16:rowId xmlns:a16="http://schemas.microsoft.com/office/drawing/2014/main" val="2654647211"/>
                  </a:ext>
                </a:extLst>
              </a:tr>
              <a:tr h="632902">
                <a:tc>
                  <a:txBody>
                    <a:bodyPr/>
                    <a:lstStyle/>
                    <a:p>
                      <a:r>
                        <a:rPr lang="en-US" sz="1800" b="0" i="0" kern="1200">
                          <a:solidFill>
                            <a:schemeClr val="tx1"/>
                          </a:solidFill>
                          <a:effectLst/>
                          <a:latin typeface="+mn-lt"/>
                          <a:ea typeface="+mn-ea"/>
                          <a:cs typeface="+mn-cs"/>
                        </a:rPr>
                        <a:t>Trẻ biết quan tâm, chia sẻ</a:t>
                      </a:r>
                      <a:endParaRPr lang="en-US"/>
                    </a:p>
                  </a:txBody>
                  <a:tcPr/>
                </a:tc>
                <a:tc>
                  <a:txBody>
                    <a:bodyPr/>
                    <a:lstStyle/>
                    <a:p>
                      <a:pPr algn="ctr"/>
                      <a:r>
                        <a:rPr lang="en-US"/>
                        <a:t>10</a:t>
                      </a:r>
                    </a:p>
                  </a:txBody>
                  <a:tcPr/>
                </a:tc>
                <a:tc>
                  <a:txBody>
                    <a:bodyPr/>
                    <a:lstStyle/>
                    <a:p>
                      <a:pPr algn="ctr"/>
                      <a:r>
                        <a:rPr lang="en-US"/>
                        <a:t>40</a:t>
                      </a:r>
                    </a:p>
                  </a:txBody>
                  <a:tcPr/>
                </a:tc>
                <a:tc>
                  <a:txBody>
                    <a:bodyPr/>
                    <a:lstStyle/>
                    <a:p>
                      <a:pPr algn="ctr"/>
                      <a:r>
                        <a:rPr lang="en-US"/>
                        <a:t>15</a:t>
                      </a:r>
                    </a:p>
                  </a:txBody>
                  <a:tcPr/>
                </a:tc>
                <a:tc>
                  <a:txBody>
                    <a:bodyPr/>
                    <a:lstStyle/>
                    <a:p>
                      <a:pPr algn="ctr"/>
                      <a:r>
                        <a:rPr lang="en-US"/>
                        <a:t>60</a:t>
                      </a:r>
                    </a:p>
                  </a:txBody>
                  <a:tcPr/>
                </a:tc>
                <a:extLst>
                  <a:ext uri="{0D108BD9-81ED-4DB2-BD59-A6C34878D82A}">
                    <a16:rowId xmlns:a16="http://schemas.microsoft.com/office/drawing/2014/main" val="573006231"/>
                  </a:ext>
                </a:extLst>
              </a:tr>
              <a:tr h="434242">
                <a:tc>
                  <a:txBody>
                    <a:bodyPr/>
                    <a:lstStyle/>
                    <a:p>
                      <a:r>
                        <a:rPr lang="en-US" sz="1800" b="0" i="0" kern="1200">
                          <a:solidFill>
                            <a:schemeClr val="tx1"/>
                          </a:solidFill>
                          <a:effectLst/>
                          <a:latin typeface="+mn-lt"/>
                          <a:ea typeface="+mn-ea"/>
                          <a:cs typeface="+mn-cs"/>
                        </a:rPr>
                        <a:t>Trẻ có khả năng tập trung, chú ý</a:t>
                      </a:r>
                      <a:endParaRPr lang="en-US"/>
                    </a:p>
                  </a:txBody>
                  <a:tcPr/>
                </a:tc>
                <a:tc>
                  <a:txBody>
                    <a:bodyPr/>
                    <a:lstStyle/>
                    <a:p>
                      <a:pPr algn="ctr"/>
                      <a:r>
                        <a:rPr lang="en-US" dirty="0"/>
                        <a:t>13</a:t>
                      </a:r>
                    </a:p>
                  </a:txBody>
                  <a:tcPr/>
                </a:tc>
                <a:tc>
                  <a:txBody>
                    <a:bodyPr/>
                    <a:lstStyle/>
                    <a:p>
                      <a:pPr algn="ctr"/>
                      <a:r>
                        <a:rPr lang="en-US" dirty="0"/>
                        <a:t>52</a:t>
                      </a:r>
                    </a:p>
                  </a:txBody>
                  <a:tcPr/>
                </a:tc>
                <a:tc>
                  <a:txBody>
                    <a:bodyPr/>
                    <a:lstStyle/>
                    <a:p>
                      <a:pPr algn="ctr"/>
                      <a:r>
                        <a:rPr lang="en-US"/>
                        <a:t>8</a:t>
                      </a:r>
                    </a:p>
                  </a:txBody>
                  <a:tcPr/>
                </a:tc>
                <a:tc>
                  <a:txBody>
                    <a:bodyPr/>
                    <a:lstStyle/>
                    <a:p>
                      <a:pPr algn="ctr"/>
                      <a:r>
                        <a:rPr lang="en-US" dirty="0"/>
                        <a:t>48</a:t>
                      </a:r>
                    </a:p>
                  </a:txBody>
                  <a:tcPr/>
                </a:tc>
                <a:extLst>
                  <a:ext uri="{0D108BD9-81ED-4DB2-BD59-A6C34878D82A}">
                    <a16:rowId xmlns:a16="http://schemas.microsoft.com/office/drawing/2014/main" val="2491834037"/>
                  </a:ext>
                </a:extLst>
              </a:tr>
            </a:tbl>
          </a:graphicData>
        </a:graphic>
      </p:graphicFrame>
      <p:sp>
        <p:nvSpPr>
          <p:cNvPr id="6" name="Rectangle: Rounded Corners 5">
            <a:extLst>
              <a:ext uri="{FF2B5EF4-FFF2-40B4-BE49-F238E27FC236}">
                <a16:creationId xmlns:a16="http://schemas.microsoft.com/office/drawing/2014/main" id="{4C5B1556-638F-4FB0-A942-2124836BA2E6}"/>
              </a:ext>
            </a:extLst>
          </p:cNvPr>
          <p:cNvSpPr/>
          <p:nvPr/>
        </p:nvSpPr>
        <p:spPr>
          <a:xfrm>
            <a:off x="228600" y="193419"/>
            <a:ext cx="7467600" cy="590771"/>
          </a:xfrm>
          <a:prstGeom prst="roundRect">
            <a:avLst>
              <a:gd name="adj" fmla="val 50000"/>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Montserrat" panose="00000500000000000000" pitchFamily="2" charset="0"/>
              </a:rPr>
              <a:t>Bảng khảo sát trước khi áp dụng biện pháp</a:t>
            </a:r>
          </a:p>
        </p:txBody>
      </p:sp>
    </p:spTree>
    <p:extLst>
      <p:ext uri="{BB962C8B-B14F-4D97-AF65-F5344CB8AC3E}">
        <p14:creationId xmlns:p14="http://schemas.microsoft.com/office/powerpoint/2010/main" val="200030745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9000">
              <a:srgbClr val="7030A0"/>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2E4F14-6D01-4A3F-BDCB-1965DAD449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3048000"/>
            <a:ext cx="5543550" cy="3657600"/>
          </a:xfrm>
          <a:prstGeom prst="rect">
            <a:avLst/>
          </a:prstGeom>
        </p:spPr>
      </p:pic>
      <p:pic>
        <p:nvPicPr>
          <p:cNvPr id="6" name="Picture 5">
            <a:extLst>
              <a:ext uri="{FF2B5EF4-FFF2-40B4-BE49-F238E27FC236}">
                <a16:creationId xmlns:a16="http://schemas.microsoft.com/office/drawing/2014/main" id="{F9223F34-96E3-4A05-B8DF-FB3601E9D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048000"/>
            <a:ext cx="5772150" cy="3505200"/>
          </a:xfrm>
          <a:prstGeom prst="rect">
            <a:avLst/>
          </a:prstGeom>
        </p:spPr>
      </p:pic>
      <p:sp>
        <p:nvSpPr>
          <p:cNvPr id="5" name="Rectangle: Rounded Corners 4">
            <a:extLst>
              <a:ext uri="{FF2B5EF4-FFF2-40B4-BE49-F238E27FC236}">
                <a16:creationId xmlns:a16="http://schemas.microsoft.com/office/drawing/2014/main" id="{B0A5F325-4398-4B92-AD49-A8C258B93CBB}"/>
              </a:ext>
            </a:extLst>
          </p:cNvPr>
          <p:cNvSpPr/>
          <p:nvPr/>
        </p:nvSpPr>
        <p:spPr>
          <a:xfrm>
            <a:off x="171450" y="152400"/>
            <a:ext cx="10744200" cy="797181"/>
          </a:xfrm>
          <a:prstGeom prst="roundRect">
            <a:avLst>
              <a:gd name="adj" fmla="val 50000"/>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Montserrat" panose="00000500000000000000" pitchFamily="2" charset="0"/>
              </a:rPr>
              <a:t>Biện pháp 1: Xây dựng môi trường lớp học an toàn hạnh phúc</a:t>
            </a:r>
          </a:p>
        </p:txBody>
      </p:sp>
      <p:sp>
        <p:nvSpPr>
          <p:cNvPr id="7" name="TextBox 6">
            <a:extLst>
              <a:ext uri="{FF2B5EF4-FFF2-40B4-BE49-F238E27FC236}">
                <a16:creationId xmlns:a16="http://schemas.microsoft.com/office/drawing/2014/main" id="{D3EADA63-AABB-450D-8C76-49C6888C47F8}"/>
              </a:ext>
            </a:extLst>
          </p:cNvPr>
          <p:cNvSpPr txBox="1"/>
          <p:nvPr/>
        </p:nvSpPr>
        <p:spPr>
          <a:xfrm>
            <a:off x="304800" y="1352459"/>
            <a:ext cx="11715750" cy="876522"/>
          </a:xfrm>
          <a:prstGeom prst="rect">
            <a:avLst/>
          </a:prstGeom>
          <a:noFill/>
        </p:spPr>
        <p:txBody>
          <a:bodyPr wrap="square">
            <a:spAutoFit/>
          </a:bodyPr>
          <a:lstStyle/>
          <a:p>
            <a:pPr algn="just">
              <a:lnSpc>
                <a:spcPct val="150000"/>
              </a:lnSpc>
            </a:pPr>
            <a:r>
              <a:rPr lang="vi-VN" b="0" i="0" dirty="0">
                <a:solidFill>
                  <a:schemeClr val="bg1"/>
                </a:solidFill>
                <a:effectLst/>
                <a:latin typeface="Montserrat" panose="00000500000000000000" pitchFamily="2" charset="0"/>
              </a:rPr>
              <a:t>Xây dựng lớp học an toàn, hạnh phúc là một nhiệm vụ quan trọng được đặt lên hàng đầu tại trường mầm non. Điều này có ý nghĩa quan trọng trong việc nâng cao sức khoẻ tinh thần</a:t>
            </a:r>
            <a:r>
              <a:rPr lang="en-US" b="0" i="0" dirty="0">
                <a:solidFill>
                  <a:schemeClr val="bg1"/>
                </a:solidFill>
                <a:effectLst/>
                <a:latin typeface="Montserrat" panose="00000500000000000000" pitchFamily="2" charset="0"/>
              </a:rPr>
              <a:t> </a:t>
            </a:r>
            <a:r>
              <a:rPr lang="en-US" b="0" i="0" dirty="0" err="1">
                <a:solidFill>
                  <a:schemeClr val="bg1"/>
                </a:solidFill>
                <a:effectLst/>
                <a:latin typeface="Montserrat" panose="00000500000000000000" pitchFamily="2" charset="0"/>
              </a:rPr>
              <a:t>cho</a:t>
            </a:r>
            <a:r>
              <a:rPr lang="en-US" b="0" i="0" dirty="0">
                <a:solidFill>
                  <a:schemeClr val="bg1"/>
                </a:solidFill>
                <a:effectLst/>
                <a:latin typeface="Montserrat" panose="00000500000000000000" pitchFamily="2" charset="0"/>
              </a:rPr>
              <a:t> </a:t>
            </a:r>
            <a:r>
              <a:rPr lang="en-US" b="0" i="0" dirty="0" err="1">
                <a:solidFill>
                  <a:schemeClr val="bg1"/>
                </a:solidFill>
                <a:effectLst/>
                <a:latin typeface="Montserrat" panose="00000500000000000000" pitchFamily="2" charset="0"/>
              </a:rPr>
              <a:t>trẻ</a:t>
            </a:r>
            <a:endParaRPr lang="en-US"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428024501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par>
                                <p:cTn id="10" presetID="22" presetClass="entr" presetSubtype="8" fill="hold" grpId="0" nodeType="withEffect">
                                  <p:stCondLst>
                                    <p:cond delay="125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42AF46-0848-4420-B0ED-A3C424CE8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152401"/>
            <a:ext cx="6889467" cy="3276599"/>
          </a:xfrm>
          <a:prstGeom prst="rect">
            <a:avLst/>
          </a:prstGeom>
          <a:effectLst>
            <a:outerShdw blurRad="50800" dist="38100" dir="16200000" rotWithShape="0">
              <a:prstClr val="black">
                <a:alpha val="40000"/>
              </a:prstClr>
            </a:outerShdw>
            <a:reflection blurRad="6350" stA="50000" endA="300" endPos="55500" dist="50800" dir="5400000" sy="-100000" algn="bl" rotWithShape="0"/>
          </a:effectLst>
        </p:spPr>
      </p:pic>
      <p:pic>
        <p:nvPicPr>
          <p:cNvPr id="7" name="Picture 6">
            <a:extLst>
              <a:ext uri="{FF2B5EF4-FFF2-40B4-BE49-F238E27FC236}">
                <a16:creationId xmlns:a16="http://schemas.microsoft.com/office/drawing/2014/main" id="{0C267FAD-8269-42C9-BA83-E1E20C8FA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715" y="0"/>
            <a:ext cx="5138125" cy="6858000"/>
          </a:xfrm>
          <a:prstGeom prst="rect">
            <a:avLst/>
          </a:prstGeom>
          <a:effectLst>
            <a:outerShdw blurRad="50800" dist="38100" dir="16200000" rotWithShape="0">
              <a:prstClr val="black">
                <a:alpha val="40000"/>
              </a:prstClr>
            </a:outerShdw>
            <a:reflection blurRad="6350" stA="50000" endA="300" endPos="55500" dist="50800" dir="5400000" sy="-100000" algn="bl" rotWithShape="0"/>
          </a:effectLst>
        </p:spPr>
      </p:pic>
      <p:pic>
        <p:nvPicPr>
          <p:cNvPr id="9" name="Picture 8">
            <a:extLst>
              <a:ext uri="{FF2B5EF4-FFF2-40B4-BE49-F238E27FC236}">
                <a16:creationId xmlns:a16="http://schemas.microsoft.com/office/drawing/2014/main" id="{13962E88-E0B5-4E1A-BE8E-C5EA501BDD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 y="3505200"/>
            <a:ext cx="6889467" cy="3352800"/>
          </a:xfrm>
          <a:prstGeom prst="rect">
            <a:avLst/>
          </a:prstGeom>
          <a:effectLst>
            <a:outerShdw blurRad="50800" dist="38100" dir="16200000" rotWithShape="0">
              <a:prstClr val="black">
                <a:alpha val="40000"/>
              </a:prstClr>
            </a:outerShdw>
            <a:reflection blurRad="6350" stA="50000" endA="300" endPos="55500" dist="50800" dir="5400000" sy="-100000" algn="bl" rotWithShape="0"/>
          </a:effectLst>
        </p:spPr>
      </p:pic>
    </p:spTree>
    <p:extLst>
      <p:ext uri="{BB962C8B-B14F-4D97-AF65-F5344CB8AC3E}">
        <p14:creationId xmlns:p14="http://schemas.microsoft.com/office/powerpoint/2010/main" val="1534139032"/>
      </p:ext>
    </p:extLst>
  </p:cSld>
  <p:clrMapOvr>
    <a:masterClrMapping/>
  </p:clrMapOvr>
  <p:transition spd="slow">
    <p:push dir="d"/>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E1DB2A-5919-4E2A-9622-EE886D8CE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6096000" cy="6477000"/>
          </a:xfrm>
          <a:prstGeom prst="rect">
            <a:avLst/>
          </a:prstGeom>
        </p:spPr>
      </p:pic>
      <p:pic>
        <p:nvPicPr>
          <p:cNvPr id="6" name="Picture 5">
            <a:extLst>
              <a:ext uri="{FF2B5EF4-FFF2-40B4-BE49-F238E27FC236}">
                <a16:creationId xmlns:a16="http://schemas.microsoft.com/office/drawing/2014/main" id="{635D3945-B307-4122-AE6B-5506DBB3A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52400"/>
            <a:ext cx="5638800" cy="6477000"/>
          </a:xfrm>
          <a:prstGeom prst="rect">
            <a:avLst/>
          </a:prstGeom>
        </p:spPr>
      </p:pic>
    </p:spTree>
    <p:extLst>
      <p:ext uri="{BB962C8B-B14F-4D97-AF65-F5344CB8AC3E}">
        <p14:creationId xmlns:p14="http://schemas.microsoft.com/office/powerpoint/2010/main" val="15745557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7260DE-9DA2-4EA4-AE84-6EFF499A6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15000" cy="6858000"/>
          </a:xfrm>
          <a:prstGeom prst="rect">
            <a:avLst/>
          </a:prstGeom>
        </p:spPr>
      </p:pic>
      <p:pic>
        <p:nvPicPr>
          <p:cNvPr id="8" name="Picture 7">
            <a:extLst>
              <a:ext uri="{FF2B5EF4-FFF2-40B4-BE49-F238E27FC236}">
                <a16:creationId xmlns:a16="http://schemas.microsoft.com/office/drawing/2014/main" id="{D04579DC-88E2-42BF-9A72-3CEA9E267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0"/>
            <a:ext cx="6019800" cy="6858000"/>
          </a:xfrm>
          <a:prstGeom prst="rect">
            <a:avLst/>
          </a:prstGeom>
        </p:spPr>
      </p:pic>
    </p:spTree>
    <p:extLst>
      <p:ext uri="{BB962C8B-B14F-4D97-AF65-F5344CB8AC3E}">
        <p14:creationId xmlns:p14="http://schemas.microsoft.com/office/powerpoint/2010/main" val="316882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089291-83C6-48D7-AEC6-509B8A6D9D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76200"/>
            <a:ext cx="6096000" cy="6705600"/>
          </a:xfrm>
          <a:prstGeom prst="rect">
            <a:avLst/>
          </a:prstGeom>
        </p:spPr>
      </p:pic>
      <p:pic>
        <p:nvPicPr>
          <p:cNvPr id="3" name="Picture 2">
            <a:extLst>
              <a:ext uri="{FF2B5EF4-FFF2-40B4-BE49-F238E27FC236}">
                <a16:creationId xmlns:a16="http://schemas.microsoft.com/office/drawing/2014/main" id="{ED3CEA12-8B80-470F-823E-BBA29F6F5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76200"/>
            <a:ext cx="5638800" cy="6705600"/>
          </a:xfrm>
          <a:prstGeom prst="rect">
            <a:avLst/>
          </a:prstGeom>
        </p:spPr>
      </p:pic>
    </p:spTree>
    <p:extLst>
      <p:ext uri="{BB962C8B-B14F-4D97-AF65-F5344CB8AC3E}">
        <p14:creationId xmlns:p14="http://schemas.microsoft.com/office/powerpoint/2010/main" val="18198826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9000">
              <a:srgbClr val="00B050"/>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9A5F0A-2AA7-403D-932E-F10025E1F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28600"/>
            <a:ext cx="6781800" cy="6477000"/>
          </a:xfrm>
          <a:prstGeom prst="rect">
            <a:avLst/>
          </a:prstGeom>
          <a:ln w="28575">
            <a:solidFill>
              <a:schemeClr val="bg1"/>
            </a:solidFill>
          </a:ln>
          <a:effectLst>
            <a:outerShdw blurRad="50800" dist="38100" dir="16200000" rotWithShape="0">
              <a:prstClr val="black">
                <a:alpha val="40000"/>
              </a:prstClr>
            </a:outerShdw>
          </a:effectLst>
        </p:spPr>
      </p:pic>
      <p:pic>
        <p:nvPicPr>
          <p:cNvPr id="6" name="Picture 5">
            <a:extLst>
              <a:ext uri="{FF2B5EF4-FFF2-40B4-BE49-F238E27FC236}">
                <a16:creationId xmlns:a16="http://schemas.microsoft.com/office/drawing/2014/main" id="{663C82ED-574B-4187-A584-CC643B240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3900" y="302474"/>
            <a:ext cx="4965700" cy="6403125"/>
          </a:xfrm>
          <a:prstGeom prst="rect">
            <a:avLst/>
          </a:prstGeom>
          <a:ln w="28575">
            <a:solidFill>
              <a:schemeClr val="bg1"/>
            </a:solidFill>
          </a:ln>
          <a:effectLst>
            <a:outerShdw blurRad="50800" dist="38100" dir="16200000" rotWithShape="0">
              <a:prstClr val="black">
                <a:alpha val="40000"/>
              </a:prstClr>
            </a:outerShdw>
          </a:effectLst>
        </p:spPr>
      </p:pic>
    </p:spTree>
    <p:extLst>
      <p:ext uri="{BB962C8B-B14F-4D97-AF65-F5344CB8AC3E}">
        <p14:creationId xmlns:p14="http://schemas.microsoft.com/office/powerpoint/2010/main" val="14722333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9000">
              <a:schemeClr val="tx2">
                <a:lumMod val="20000"/>
                <a:lumOff val="80000"/>
              </a:schemeClr>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3089FED8-5745-4976-8F6E-F732D60EB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03909"/>
            <a:ext cx="6248400" cy="6650181"/>
          </a:xfrm>
          <a:prstGeom prst="rect">
            <a:avLst/>
          </a:prstGeom>
          <a:gradFill>
            <a:gsLst>
              <a:gs pos="9000">
                <a:srgbClr val="C28D95"/>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417840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1D5772B-7E49-D36B-3514-320D5B9D94A9}"/>
              </a:ext>
            </a:extLst>
          </p:cNvPr>
          <p:cNvSpPr/>
          <p:nvPr/>
        </p:nvSpPr>
        <p:spPr>
          <a:xfrm>
            <a:off x="0" y="-32657"/>
            <a:ext cx="12192000" cy="6858000"/>
          </a:xfrm>
          <a:prstGeom prst="rect">
            <a:avLst/>
          </a:prstGeom>
          <a:solidFill>
            <a:schemeClr val="bg2">
              <a:lumMod val="50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B25F3F6-44DE-555C-D66E-2D81F46DC85A}"/>
              </a:ext>
            </a:extLst>
          </p:cNvPr>
          <p:cNvPicPr>
            <a:picLocks noChangeAspect="1"/>
          </p:cNvPicPr>
          <p:nvPr/>
        </p:nvPicPr>
        <p:blipFill rotWithShape="1">
          <a:blip r:embed="rId2">
            <a:extLst>
              <a:ext uri="{28A0092B-C50C-407E-A947-70E740481C1C}">
                <a14:useLocalDpi xmlns:a14="http://schemas.microsoft.com/office/drawing/2010/main" val="0"/>
              </a:ext>
            </a:extLst>
          </a:blip>
          <a:srcRect t="28889" b="30000"/>
          <a:stretch/>
        </p:blipFill>
        <p:spPr>
          <a:xfrm>
            <a:off x="-3575756" y="1828800"/>
            <a:ext cx="3193228" cy="2885739"/>
          </a:xfrm>
          <a:prstGeom prst="rect">
            <a:avLst/>
          </a:prstGeom>
        </p:spPr>
      </p:pic>
      <p:pic>
        <p:nvPicPr>
          <p:cNvPr id="7" name="Picture 6">
            <a:extLst>
              <a:ext uri="{FF2B5EF4-FFF2-40B4-BE49-F238E27FC236}">
                <a16:creationId xmlns:a16="http://schemas.microsoft.com/office/drawing/2014/main" id="{53C54E10-3AE2-4C93-96C6-ADAF56159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3" y="0"/>
            <a:ext cx="4326467" cy="3048000"/>
          </a:xfrm>
          <a:prstGeom prst="rect">
            <a:avLst/>
          </a:prstGeom>
        </p:spPr>
      </p:pic>
      <p:pic>
        <p:nvPicPr>
          <p:cNvPr id="9" name="Picture 8">
            <a:extLst>
              <a:ext uri="{FF2B5EF4-FFF2-40B4-BE49-F238E27FC236}">
                <a16:creationId xmlns:a16="http://schemas.microsoft.com/office/drawing/2014/main" id="{4897890B-2143-48B3-BE00-8B52D8D3BD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2016"/>
            <a:ext cx="4230832" cy="3043968"/>
          </a:xfrm>
          <a:prstGeom prst="rect">
            <a:avLst/>
          </a:prstGeom>
        </p:spPr>
      </p:pic>
      <p:pic>
        <p:nvPicPr>
          <p:cNvPr id="11" name="Picture 10">
            <a:extLst>
              <a:ext uri="{FF2B5EF4-FFF2-40B4-BE49-F238E27FC236}">
                <a16:creationId xmlns:a16="http://schemas.microsoft.com/office/drawing/2014/main" id="{14A84D76-7266-48B4-90B1-83EF631CDD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171511"/>
            <a:ext cx="4724400" cy="3695943"/>
          </a:xfrm>
          <a:prstGeom prst="rect">
            <a:avLst/>
          </a:prstGeom>
        </p:spPr>
      </p:pic>
      <p:pic>
        <p:nvPicPr>
          <p:cNvPr id="13" name="Picture 12">
            <a:extLst>
              <a:ext uri="{FF2B5EF4-FFF2-40B4-BE49-F238E27FC236}">
                <a16:creationId xmlns:a16="http://schemas.microsoft.com/office/drawing/2014/main" id="{DC8A679A-D14D-43C7-B8E9-38892661ED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200" y="3171511"/>
            <a:ext cx="3697432" cy="3653832"/>
          </a:xfrm>
          <a:prstGeom prst="rect">
            <a:avLst/>
          </a:prstGeom>
        </p:spPr>
      </p:pic>
      <p:pic>
        <p:nvPicPr>
          <p:cNvPr id="15" name="Picture 14">
            <a:extLst>
              <a:ext uri="{FF2B5EF4-FFF2-40B4-BE49-F238E27FC236}">
                <a16:creationId xmlns:a16="http://schemas.microsoft.com/office/drawing/2014/main" id="{9C354D1C-EFD6-4456-A412-1CADBD1FF1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0728" y="0"/>
            <a:ext cx="3312968" cy="6800264"/>
          </a:xfrm>
          <a:prstGeom prst="rect">
            <a:avLst/>
          </a:prstGeom>
        </p:spPr>
      </p:pic>
    </p:spTree>
    <p:extLst>
      <p:ext uri="{BB962C8B-B14F-4D97-AF65-F5344CB8AC3E}">
        <p14:creationId xmlns:p14="http://schemas.microsoft.com/office/powerpoint/2010/main" val="22063769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1" name="Freeform: Shape 40">
            <a:extLst>
              <a:ext uri="{FF2B5EF4-FFF2-40B4-BE49-F238E27FC236}">
                <a16:creationId xmlns:a16="http://schemas.microsoft.com/office/drawing/2014/main" id="{6421C0A8-22A0-49C9-A4A7-90D4E9767861}"/>
              </a:ext>
            </a:extLst>
          </p:cNvPr>
          <p:cNvSpPr/>
          <p:nvPr/>
        </p:nvSpPr>
        <p:spPr>
          <a:xfrm rot="1739396">
            <a:off x="7168977" y="1229803"/>
            <a:ext cx="2893740" cy="3322575"/>
          </a:xfrm>
          <a:custGeom>
            <a:avLst/>
            <a:gdLst>
              <a:gd name="connsiteX0" fmla="*/ 0 w 1694757"/>
              <a:gd name="connsiteY0" fmla="*/ 0 h 1945910"/>
              <a:gd name="connsiteX1" fmla="*/ 196255 w 1694757"/>
              <a:gd name="connsiteY1" fmla="*/ 9910 h 1945910"/>
              <a:gd name="connsiteX2" fmla="*/ 1648106 w 1694757"/>
              <a:gd name="connsiteY2" fmla="*/ 700550 h 1945910"/>
              <a:gd name="connsiteX3" fmla="*/ 1694757 w 1694757"/>
              <a:gd name="connsiteY3" fmla="*/ 751878 h 1945910"/>
              <a:gd name="connsiteX4" fmla="*/ 500726 w 1694757"/>
              <a:gd name="connsiteY4" fmla="*/ 1945910 h 1945910"/>
              <a:gd name="connsiteX5" fmla="*/ 447344 w 1694757"/>
              <a:gd name="connsiteY5" fmla="*/ 1901866 h 1945910"/>
              <a:gd name="connsiteX6" fmla="*/ 0 w 1694757"/>
              <a:gd name="connsiteY6" fmla="*/ 1765221 h 1945910"/>
              <a:gd name="connsiteX7" fmla="*/ 0 w 1694757"/>
              <a:gd name="connsiteY7" fmla="*/ 0 h 19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757" h="1945910">
                <a:moveTo>
                  <a:pt x="0" y="0"/>
                </a:moveTo>
                <a:lnTo>
                  <a:pt x="196255" y="9910"/>
                </a:lnTo>
                <a:cubicBezTo>
                  <a:pt x="761092" y="67273"/>
                  <a:pt x="1268034" y="320477"/>
                  <a:pt x="1648106" y="700550"/>
                </a:cubicBezTo>
                <a:lnTo>
                  <a:pt x="1694757" y="751878"/>
                </a:lnTo>
                <a:lnTo>
                  <a:pt x="500726" y="1945910"/>
                </a:lnTo>
                <a:lnTo>
                  <a:pt x="447344" y="1901866"/>
                </a:lnTo>
                <a:cubicBezTo>
                  <a:pt x="319647" y="1815595"/>
                  <a:pt x="165706" y="1765221"/>
                  <a:pt x="0" y="1765221"/>
                </a:cubicBez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315ACAF9-FD3A-42A0-A6C6-35F70D80BC77}"/>
              </a:ext>
            </a:extLst>
          </p:cNvPr>
          <p:cNvSpPr/>
          <p:nvPr/>
        </p:nvSpPr>
        <p:spPr>
          <a:xfrm rot="1703907">
            <a:off x="2895430" y="420307"/>
            <a:ext cx="3162696" cy="2848104"/>
          </a:xfrm>
          <a:custGeom>
            <a:avLst/>
            <a:gdLst>
              <a:gd name="connsiteX0" fmla="*/ 613583 w 1852275"/>
              <a:gd name="connsiteY0" fmla="*/ 0 h 1668030"/>
              <a:gd name="connsiteX1" fmla="*/ 1852275 w 1852275"/>
              <a:gd name="connsiteY1" fmla="*/ 1238692 h 1668030"/>
              <a:gd name="connsiteX2" fmla="*/ 1786007 w 1852275"/>
              <a:gd name="connsiteY2" fmla="*/ 1319009 h 1668030"/>
              <a:gd name="connsiteX3" fmla="*/ 1665617 w 1852275"/>
              <a:gd name="connsiteY3" fmla="*/ 1605105 h 1668030"/>
              <a:gd name="connsiteX4" fmla="*/ 1656014 w 1852275"/>
              <a:gd name="connsiteY4" fmla="*/ 1668030 h 1668030"/>
              <a:gd name="connsiteX5" fmla="*/ 3493 w 1852275"/>
              <a:gd name="connsiteY5" fmla="*/ 1668030 h 1668030"/>
              <a:gd name="connsiteX6" fmla="*/ 0 w 1852275"/>
              <a:gd name="connsiteY6" fmla="*/ 1598850 h 1668030"/>
              <a:gd name="connsiteX7" fmla="*/ 548112 w 1852275"/>
              <a:gd name="connsiteY7" fmla="*/ 72036 h 1668030"/>
              <a:gd name="connsiteX8" fmla="*/ 613583 w 1852275"/>
              <a:gd name="connsiteY8" fmla="*/ 0 h 166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2275" h="1668030">
                <a:moveTo>
                  <a:pt x="613583" y="0"/>
                </a:moveTo>
                <a:lnTo>
                  <a:pt x="1852275" y="1238692"/>
                </a:lnTo>
                <a:lnTo>
                  <a:pt x="1786007" y="1319009"/>
                </a:lnTo>
                <a:cubicBezTo>
                  <a:pt x="1728493" y="1404141"/>
                  <a:pt x="1686934" y="1500936"/>
                  <a:pt x="1665617" y="1605105"/>
                </a:cubicBezTo>
                <a:lnTo>
                  <a:pt x="1656014" y="1668030"/>
                </a:lnTo>
                <a:lnTo>
                  <a:pt x="3493" y="1668030"/>
                </a:lnTo>
                <a:lnTo>
                  <a:pt x="0" y="1598850"/>
                </a:lnTo>
                <a:cubicBezTo>
                  <a:pt x="0" y="1018879"/>
                  <a:pt x="205695" y="486950"/>
                  <a:pt x="548112" y="72036"/>
                </a:cubicBezTo>
                <a:lnTo>
                  <a:pt x="613583"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92C58076-AE49-4EBF-91C4-E5598A920EE9}"/>
              </a:ext>
            </a:extLst>
          </p:cNvPr>
          <p:cNvSpPr/>
          <p:nvPr/>
        </p:nvSpPr>
        <p:spPr>
          <a:xfrm rot="1678670">
            <a:off x="1489454" y="3057563"/>
            <a:ext cx="3110307" cy="2691676"/>
          </a:xfrm>
          <a:custGeom>
            <a:avLst/>
            <a:gdLst>
              <a:gd name="connsiteX0" fmla="*/ 0 w 1821593"/>
              <a:gd name="connsiteY0" fmla="*/ 0 h 1576416"/>
              <a:gd name="connsiteX1" fmla="*/ 1640904 w 1821593"/>
              <a:gd name="connsiteY1" fmla="*/ 0 h 1576416"/>
              <a:gd name="connsiteX2" fmla="*/ 1777549 w 1821593"/>
              <a:gd name="connsiteY2" fmla="*/ 447344 h 1576416"/>
              <a:gd name="connsiteX3" fmla="*/ 1821593 w 1821593"/>
              <a:gd name="connsiteY3" fmla="*/ 500725 h 1576416"/>
              <a:gd name="connsiteX4" fmla="*/ 745902 w 1821593"/>
              <a:gd name="connsiteY4" fmla="*/ 1576416 h 1576416"/>
              <a:gd name="connsiteX5" fmla="*/ 694574 w 1821593"/>
              <a:gd name="connsiteY5" fmla="*/ 1529765 h 1576416"/>
              <a:gd name="connsiteX6" fmla="*/ 3934 w 1821593"/>
              <a:gd name="connsiteY6" fmla="*/ 77914 h 1576416"/>
              <a:gd name="connsiteX7" fmla="*/ 0 w 1821593"/>
              <a:gd name="connsiteY7" fmla="*/ 0 h 157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1593" h="1576416">
                <a:moveTo>
                  <a:pt x="0" y="0"/>
                </a:moveTo>
                <a:lnTo>
                  <a:pt x="1640904" y="0"/>
                </a:lnTo>
                <a:cubicBezTo>
                  <a:pt x="1640904" y="165706"/>
                  <a:pt x="1691279" y="319647"/>
                  <a:pt x="1777549" y="447344"/>
                </a:cubicBezTo>
                <a:lnTo>
                  <a:pt x="1821593" y="500725"/>
                </a:lnTo>
                <a:lnTo>
                  <a:pt x="745902" y="1576416"/>
                </a:lnTo>
                <a:lnTo>
                  <a:pt x="694574" y="1529765"/>
                </a:lnTo>
                <a:cubicBezTo>
                  <a:pt x="314501" y="1149693"/>
                  <a:pt x="61297" y="642751"/>
                  <a:pt x="3934" y="77914"/>
                </a:cubicBez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AA0871E7-6715-4DFC-BA38-683EC2F7CA1A}"/>
              </a:ext>
            </a:extLst>
          </p:cNvPr>
          <p:cNvSpPr/>
          <p:nvPr/>
        </p:nvSpPr>
        <p:spPr>
          <a:xfrm rot="7743710" flipH="1">
            <a:off x="4384248" y="-284498"/>
            <a:ext cx="3437241" cy="3124980"/>
          </a:xfrm>
          <a:custGeom>
            <a:avLst/>
            <a:gdLst>
              <a:gd name="connsiteX0" fmla="*/ 2013066 w 2013066"/>
              <a:gd name="connsiteY0" fmla="*/ 313924 h 1830186"/>
              <a:gd name="connsiteX1" fmla="*/ 269224 w 2013066"/>
              <a:gd name="connsiteY1" fmla="*/ 0 h 1830186"/>
              <a:gd name="connsiteX2" fmla="*/ 248624 w 2013066"/>
              <a:gd name="connsiteY2" fmla="*/ 60228 h 1830186"/>
              <a:gd name="connsiteX3" fmla="*/ 79451 w 2013066"/>
              <a:gd name="connsiteY3" fmla="*/ 320469 h 1830186"/>
              <a:gd name="connsiteX4" fmla="*/ 0 w 2013066"/>
              <a:gd name="connsiteY4" fmla="*/ 387775 h 1830186"/>
              <a:gd name="connsiteX5" fmla="*/ 1002315 w 2013066"/>
              <a:gd name="connsiteY5" fmla="*/ 1830186 h 1830186"/>
              <a:gd name="connsiteX6" fmla="*/ 1031602 w 2013066"/>
              <a:gd name="connsiteY6" fmla="*/ 1811841 h 1830186"/>
              <a:gd name="connsiteX7" fmla="*/ 1901446 w 2013066"/>
              <a:gd name="connsiteY7" fmla="*/ 705566 h 1830186"/>
              <a:gd name="connsiteX8" fmla="*/ 1957295 w 2013066"/>
              <a:gd name="connsiteY8" fmla="*/ 538885 h 1830186"/>
              <a:gd name="connsiteX9" fmla="*/ 1973502 w 2013066"/>
              <a:gd name="connsiteY9" fmla="*/ 494316 h 1830186"/>
              <a:gd name="connsiteX10" fmla="*/ 1984800 w 2013066"/>
              <a:gd name="connsiteY10" fmla="*/ 438784 h 1830186"/>
              <a:gd name="connsiteX11" fmla="*/ 1984816 w 2013066"/>
              <a:gd name="connsiteY11" fmla="*/ 435361 h 183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13066" h="1830186">
                <a:moveTo>
                  <a:pt x="2013066" y="313924"/>
                </a:moveTo>
                <a:lnTo>
                  <a:pt x="269224" y="0"/>
                </a:lnTo>
                <a:lnTo>
                  <a:pt x="248624" y="60228"/>
                </a:lnTo>
                <a:cubicBezTo>
                  <a:pt x="209190" y="158973"/>
                  <a:pt x="151138" y="246873"/>
                  <a:pt x="79451" y="320469"/>
                </a:cubicBezTo>
                <a:lnTo>
                  <a:pt x="0" y="387775"/>
                </a:lnTo>
                <a:lnTo>
                  <a:pt x="1002315" y="1830186"/>
                </a:lnTo>
                <a:lnTo>
                  <a:pt x="1031602" y="1811841"/>
                </a:lnTo>
                <a:cubicBezTo>
                  <a:pt x="1417825" y="1543460"/>
                  <a:pt x="1725661" y="1162271"/>
                  <a:pt x="1901446" y="705566"/>
                </a:cubicBezTo>
                <a:lnTo>
                  <a:pt x="1957295" y="538885"/>
                </a:lnTo>
                <a:lnTo>
                  <a:pt x="1973502" y="494316"/>
                </a:lnTo>
                <a:cubicBezTo>
                  <a:pt x="1979057" y="474942"/>
                  <a:pt x="1982851" y="456335"/>
                  <a:pt x="1984800" y="438784"/>
                </a:cubicBezTo>
                <a:lnTo>
                  <a:pt x="1984816" y="435361"/>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6" name="Picture 45">
            <a:extLst>
              <a:ext uri="{FF2B5EF4-FFF2-40B4-BE49-F238E27FC236}">
                <a16:creationId xmlns:a16="http://schemas.microsoft.com/office/drawing/2014/main" id="{8009496D-1763-46DE-8817-05063684EE3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782" b="92918" l="9884" r="89826">
                        <a14:foregroundMark x1="40698" y1="52408" x2="45640" y2="67705"/>
                        <a14:foregroundMark x1="53779" y1="50992" x2="53779" y2="72521"/>
                        <a14:foregroundMark x1="71512" y1="80737" x2="71512" y2="80737"/>
                        <a14:foregroundMark x1="41279" y1="89802" x2="41279" y2="89802"/>
                        <a14:foregroundMark x1="46512" y1="92918" x2="46512" y2="92918"/>
                        <a14:foregroundMark x1="52035" y1="8782" x2="52035" y2="8782"/>
                      </a14:backgroundRemoval>
                    </a14:imgEffect>
                  </a14:imgLayer>
                </a14:imgProps>
              </a:ext>
            </a:extLst>
          </a:blip>
          <a:stretch>
            <a:fillRect/>
          </a:stretch>
        </p:blipFill>
        <p:spPr>
          <a:xfrm>
            <a:off x="4652425" y="3364694"/>
            <a:ext cx="2806046" cy="2879460"/>
          </a:xfrm>
          <a:prstGeom prst="rect">
            <a:avLst/>
          </a:prstGeom>
        </p:spPr>
      </p:pic>
      <p:sp>
        <p:nvSpPr>
          <p:cNvPr id="47" name="TextBox 46">
            <a:extLst>
              <a:ext uri="{FF2B5EF4-FFF2-40B4-BE49-F238E27FC236}">
                <a16:creationId xmlns:a16="http://schemas.microsoft.com/office/drawing/2014/main" id="{0F992BB2-E239-4D06-BC62-D89BE4FF8F4C}"/>
              </a:ext>
            </a:extLst>
          </p:cNvPr>
          <p:cNvSpPr txBox="1"/>
          <p:nvPr/>
        </p:nvSpPr>
        <p:spPr>
          <a:xfrm>
            <a:off x="4019386" y="6201972"/>
            <a:ext cx="4753423" cy="369332"/>
          </a:xfrm>
          <a:prstGeom prst="rect">
            <a:avLst/>
          </a:prstGeom>
          <a:noFill/>
        </p:spPr>
        <p:txBody>
          <a:bodyPr wrap="square">
            <a:spAutoFit/>
          </a:bodyPr>
          <a:lstStyle/>
          <a:p>
            <a:r>
              <a:rPr lang="en-US" altLang="en-US" sz="1800" b="1">
                <a:solidFill>
                  <a:schemeClr val="tx1">
                    <a:lumMod val="65000"/>
                    <a:lumOff val="35000"/>
                  </a:schemeClr>
                </a:solidFill>
                <a:latin typeface="#9Slide01 Noi dung ngan" panose="00000600000000000000" pitchFamily="2" charset="0"/>
                <a:cs typeface="Times New Roman" panose="02020603050405020304" pitchFamily="18" charset="0"/>
              </a:rPr>
              <a:t>Cấu trúc của bản báo cáo gồm 5 phần</a:t>
            </a:r>
            <a:endParaRPr lang="en-US" b="1">
              <a:latin typeface="#9Slide01 Noi dung ngan" panose="00000600000000000000" pitchFamily="2" charset="0"/>
            </a:endParaRPr>
          </a:p>
        </p:txBody>
      </p:sp>
      <p:grpSp>
        <p:nvGrpSpPr>
          <p:cNvPr id="48" name="Group 47">
            <a:extLst>
              <a:ext uri="{FF2B5EF4-FFF2-40B4-BE49-F238E27FC236}">
                <a16:creationId xmlns:a16="http://schemas.microsoft.com/office/drawing/2014/main" id="{28C6DE2D-C18D-4A9A-8C48-9B9B6D091B95}"/>
              </a:ext>
            </a:extLst>
          </p:cNvPr>
          <p:cNvGrpSpPr/>
          <p:nvPr/>
        </p:nvGrpSpPr>
        <p:grpSpPr>
          <a:xfrm>
            <a:off x="5719750" y="850141"/>
            <a:ext cx="3566709" cy="1268085"/>
            <a:chOff x="4399331" y="3796837"/>
            <a:chExt cx="3124200" cy="742671"/>
          </a:xfrm>
        </p:grpSpPr>
        <p:sp>
          <p:nvSpPr>
            <p:cNvPr id="49" name="TextBox 48">
              <a:extLst>
                <a:ext uri="{FF2B5EF4-FFF2-40B4-BE49-F238E27FC236}">
                  <a16:creationId xmlns:a16="http://schemas.microsoft.com/office/drawing/2014/main" id="{FE5C1963-C067-41D4-885E-59F6D4CCB2FB}"/>
                </a:ext>
              </a:extLst>
            </p:cNvPr>
            <p:cNvSpPr txBox="1"/>
            <p:nvPr/>
          </p:nvSpPr>
          <p:spPr>
            <a:xfrm>
              <a:off x="4438720" y="4052823"/>
              <a:ext cx="1238963" cy="486685"/>
            </a:xfrm>
            <a:prstGeom prst="rect">
              <a:avLst/>
            </a:prstGeom>
            <a:noFill/>
          </p:spPr>
          <p:txBody>
            <a:bodyPr wrap="square" lIns="0" tIns="0" rIns="0" bIns="0" rtlCol="0">
              <a:spAutoFit/>
            </a:bodyPr>
            <a:lstStyle/>
            <a:p>
              <a:pPr algn="l"/>
              <a:r>
                <a:rPr lang="en-US" b="1">
                  <a:solidFill>
                    <a:schemeClr val="tx1">
                      <a:lumMod val="65000"/>
                      <a:lumOff val="35000"/>
                    </a:schemeClr>
                  </a:solidFill>
                  <a:latin typeface="Montserrat" panose="00000500000000000000" pitchFamily="2" charset="0"/>
                </a:rPr>
                <a:t>Hiệu quả đạt được</a:t>
              </a:r>
            </a:p>
            <a:p>
              <a:pPr algn="l"/>
              <a:endParaRPr lang="en-US" b="1">
                <a:solidFill>
                  <a:schemeClr val="tx1">
                    <a:lumMod val="65000"/>
                    <a:lumOff val="35000"/>
                  </a:schemeClr>
                </a:solidFill>
                <a:latin typeface="Montserrat" panose="00000500000000000000" pitchFamily="2" charset="0"/>
              </a:endParaRPr>
            </a:p>
          </p:txBody>
        </p:sp>
        <p:sp>
          <p:nvSpPr>
            <p:cNvPr id="50" name="TextBox 49">
              <a:extLst>
                <a:ext uri="{FF2B5EF4-FFF2-40B4-BE49-F238E27FC236}">
                  <a16:creationId xmlns:a16="http://schemas.microsoft.com/office/drawing/2014/main" id="{28B32FC2-07D3-4907-81AD-C21ABBA3D3A8}"/>
                </a:ext>
              </a:extLst>
            </p:cNvPr>
            <p:cNvSpPr txBox="1"/>
            <p:nvPr/>
          </p:nvSpPr>
          <p:spPr>
            <a:xfrm>
              <a:off x="4399331" y="3796837"/>
              <a:ext cx="3124200" cy="288406"/>
            </a:xfrm>
            <a:prstGeom prst="rect">
              <a:avLst/>
            </a:prstGeom>
            <a:noFill/>
          </p:spPr>
          <p:txBody>
            <a:bodyPr wrap="square" lIns="0" tIns="0" rIns="0" bIns="0" rtlCol="0">
              <a:spAutoFit/>
            </a:bodyPr>
            <a:lstStyle/>
            <a:p>
              <a:pPr algn="l"/>
              <a:r>
                <a:rPr lang="en-US" b="1">
                  <a:solidFill>
                    <a:schemeClr val="tx1">
                      <a:lumMod val="65000"/>
                      <a:lumOff val="35000"/>
                    </a:schemeClr>
                  </a:solidFill>
                  <a:latin typeface="Montserrat" panose="00000500000000000000" pitchFamily="2" charset="0"/>
                </a:rPr>
                <a:t>PHẦN 3</a:t>
              </a:r>
            </a:p>
            <a:p>
              <a:pPr algn="l"/>
              <a:endParaRPr lang="en-US" sz="1400" b="1">
                <a:solidFill>
                  <a:schemeClr val="tx1">
                    <a:lumMod val="65000"/>
                    <a:lumOff val="35000"/>
                  </a:schemeClr>
                </a:solidFill>
                <a:latin typeface="Montserrat" panose="00000500000000000000" pitchFamily="2" charset="0"/>
              </a:endParaRPr>
            </a:p>
          </p:txBody>
        </p:sp>
      </p:grpSp>
      <p:grpSp>
        <p:nvGrpSpPr>
          <p:cNvPr id="51" name="Group 50">
            <a:extLst>
              <a:ext uri="{FF2B5EF4-FFF2-40B4-BE49-F238E27FC236}">
                <a16:creationId xmlns:a16="http://schemas.microsoft.com/office/drawing/2014/main" id="{CFB80E31-8189-4D32-BF80-862E7A78A5AD}"/>
              </a:ext>
            </a:extLst>
          </p:cNvPr>
          <p:cNvGrpSpPr/>
          <p:nvPr/>
        </p:nvGrpSpPr>
        <p:grpSpPr>
          <a:xfrm>
            <a:off x="2247158" y="3507547"/>
            <a:ext cx="2785184" cy="1281607"/>
            <a:chOff x="4117499" y="3892365"/>
            <a:chExt cx="1631180" cy="750590"/>
          </a:xfrm>
        </p:grpSpPr>
        <p:sp>
          <p:nvSpPr>
            <p:cNvPr id="52" name="TextBox 51">
              <a:extLst>
                <a:ext uri="{FF2B5EF4-FFF2-40B4-BE49-F238E27FC236}">
                  <a16:creationId xmlns:a16="http://schemas.microsoft.com/office/drawing/2014/main" id="{BDF35AE9-4274-45A7-991B-82513375AAA8}"/>
                </a:ext>
              </a:extLst>
            </p:cNvPr>
            <p:cNvSpPr txBox="1"/>
            <p:nvPr/>
          </p:nvSpPr>
          <p:spPr>
            <a:xfrm>
              <a:off x="4117499" y="4156271"/>
              <a:ext cx="1238964" cy="486684"/>
            </a:xfrm>
            <a:prstGeom prst="rect">
              <a:avLst/>
            </a:prstGeom>
            <a:noFill/>
          </p:spPr>
          <p:txBody>
            <a:bodyPr wrap="square" lIns="0" tIns="0" rIns="0" bIns="0" rtlCol="0">
              <a:spAutoFit/>
            </a:bodyPr>
            <a:lstStyle/>
            <a:p>
              <a:pPr algn="l"/>
              <a:r>
                <a:rPr lang="en-US" b="1">
                  <a:solidFill>
                    <a:schemeClr val="tx1">
                      <a:lumMod val="65000"/>
                      <a:lumOff val="35000"/>
                    </a:schemeClr>
                  </a:solidFill>
                  <a:latin typeface="Montserrat" panose="00000500000000000000" pitchFamily="2" charset="0"/>
                </a:rPr>
                <a:t>Tên biện pháp, lĩnh vực áp dụng</a:t>
              </a:r>
            </a:p>
            <a:p>
              <a:pPr algn="l"/>
              <a:endParaRPr lang="en-US" b="1">
                <a:solidFill>
                  <a:schemeClr val="tx1">
                    <a:lumMod val="65000"/>
                    <a:lumOff val="35000"/>
                  </a:schemeClr>
                </a:solidFill>
                <a:latin typeface="Montserrat" panose="00000500000000000000" pitchFamily="2" charset="0"/>
              </a:endParaRPr>
            </a:p>
          </p:txBody>
        </p:sp>
        <p:sp>
          <p:nvSpPr>
            <p:cNvPr id="53" name="TextBox 52">
              <a:extLst>
                <a:ext uri="{FF2B5EF4-FFF2-40B4-BE49-F238E27FC236}">
                  <a16:creationId xmlns:a16="http://schemas.microsoft.com/office/drawing/2014/main" id="{C8BD697F-8FC6-4927-B1C3-56B957921D6E}"/>
                </a:ext>
              </a:extLst>
            </p:cNvPr>
            <p:cNvSpPr txBox="1"/>
            <p:nvPr/>
          </p:nvSpPr>
          <p:spPr>
            <a:xfrm>
              <a:off x="4267200" y="3892365"/>
              <a:ext cx="1481479" cy="288406"/>
            </a:xfrm>
            <a:prstGeom prst="rect">
              <a:avLst/>
            </a:prstGeom>
            <a:noFill/>
          </p:spPr>
          <p:txBody>
            <a:bodyPr wrap="square" lIns="0" tIns="0" rIns="0" bIns="0" rtlCol="0">
              <a:spAutoFit/>
            </a:bodyPr>
            <a:lstStyle/>
            <a:p>
              <a:pPr algn="l"/>
              <a:r>
                <a:rPr lang="en-US" b="1">
                  <a:solidFill>
                    <a:schemeClr val="tx1">
                      <a:lumMod val="65000"/>
                      <a:lumOff val="35000"/>
                    </a:schemeClr>
                  </a:solidFill>
                  <a:latin typeface="Montserrat" panose="00000500000000000000" pitchFamily="2" charset="0"/>
                </a:rPr>
                <a:t>PHẦN 1</a:t>
              </a:r>
            </a:p>
            <a:p>
              <a:pPr algn="l"/>
              <a:endParaRPr lang="en-US" sz="1400" b="1">
                <a:solidFill>
                  <a:schemeClr val="tx1">
                    <a:lumMod val="65000"/>
                    <a:lumOff val="35000"/>
                  </a:schemeClr>
                </a:solidFill>
                <a:latin typeface="Montserrat" panose="00000500000000000000" pitchFamily="2" charset="0"/>
              </a:endParaRPr>
            </a:p>
          </p:txBody>
        </p:sp>
      </p:grpSp>
      <p:grpSp>
        <p:nvGrpSpPr>
          <p:cNvPr id="54" name="Group 53">
            <a:extLst>
              <a:ext uri="{FF2B5EF4-FFF2-40B4-BE49-F238E27FC236}">
                <a16:creationId xmlns:a16="http://schemas.microsoft.com/office/drawing/2014/main" id="{AAAD96AC-B72D-4DEB-AA62-9C80B997D1CD}"/>
              </a:ext>
            </a:extLst>
          </p:cNvPr>
          <p:cNvGrpSpPr/>
          <p:nvPr/>
        </p:nvGrpSpPr>
        <p:grpSpPr>
          <a:xfrm>
            <a:off x="3268256" y="1351916"/>
            <a:ext cx="5665195" cy="1337489"/>
            <a:chOff x="3849164" y="3000045"/>
            <a:chExt cx="3317896" cy="783318"/>
          </a:xfrm>
        </p:grpSpPr>
        <p:sp>
          <p:nvSpPr>
            <p:cNvPr id="55" name="TextBox 54">
              <a:extLst>
                <a:ext uri="{FF2B5EF4-FFF2-40B4-BE49-F238E27FC236}">
                  <a16:creationId xmlns:a16="http://schemas.microsoft.com/office/drawing/2014/main" id="{6C818DD1-42FF-4034-A79F-6275AE662A15}"/>
                </a:ext>
              </a:extLst>
            </p:cNvPr>
            <p:cNvSpPr txBox="1"/>
            <p:nvPr/>
          </p:nvSpPr>
          <p:spPr>
            <a:xfrm>
              <a:off x="3849164" y="3296678"/>
              <a:ext cx="1238964" cy="486685"/>
            </a:xfrm>
            <a:prstGeom prst="rect">
              <a:avLst/>
            </a:prstGeom>
            <a:noFill/>
          </p:spPr>
          <p:txBody>
            <a:bodyPr wrap="square" lIns="0" tIns="0" rIns="0" bIns="0" rtlCol="0">
              <a:spAutoFit/>
            </a:bodyPr>
            <a:lstStyle/>
            <a:p>
              <a:pPr algn="l"/>
              <a:r>
                <a:rPr lang="en-US" b="1">
                  <a:solidFill>
                    <a:schemeClr val="tx1">
                      <a:lumMod val="65000"/>
                      <a:lumOff val="35000"/>
                    </a:schemeClr>
                  </a:solidFill>
                  <a:latin typeface="Montserrat" panose="00000500000000000000" pitchFamily="2" charset="0"/>
                </a:rPr>
                <a:t>Nội dung biện pháp</a:t>
              </a:r>
            </a:p>
            <a:p>
              <a:pPr algn="l"/>
              <a:endParaRPr lang="en-US" b="1">
                <a:solidFill>
                  <a:schemeClr val="tx1">
                    <a:lumMod val="65000"/>
                    <a:lumOff val="35000"/>
                  </a:schemeClr>
                </a:solidFill>
                <a:latin typeface="Montserrat" panose="00000500000000000000" pitchFamily="2" charset="0"/>
              </a:endParaRPr>
            </a:p>
          </p:txBody>
        </p:sp>
        <p:sp>
          <p:nvSpPr>
            <p:cNvPr id="56" name="TextBox 55">
              <a:extLst>
                <a:ext uri="{FF2B5EF4-FFF2-40B4-BE49-F238E27FC236}">
                  <a16:creationId xmlns:a16="http://schemas.microsoft.com/office/drawing/2014/main" id="{96C51CF1-A73F-4DCB-B4CB-45F919BC12B5}"/>
                </a:ext>
              </a:extLst>
            </p:cNvPr>
            <p:cNvSpPr txBox="1"/>
            <p:nvPr/>
          </p:nvSpPr>
          <p:spPr>
            <a:xfrm>
              <a:off x="4042860" y="3000045"/>
              <a:ext cx="3124200" cy="288406"/>
            </a:xfrm>
            <a:prstGeom prst="rect">
              <a:avLst/>
            </a:prstGeom>
            <a:noFill/>
          </p:spPr>
          <p:txBody>
            <a:bodyPr wrap="square" lIns="0" tIns="0" rIns="0" bIns="0" rtlCol="0">
              <a:spAutoFit/>
            </a:bodyPr>
            <a:lstStyle/>
            <a:p>
              <a:pPr algn="l"/>
              <a:r>
                <a:rPr lang="en-US" b="1">
                  <a:solidFill>
                    <a:schemeClr val="tx1">
                      <a:lumMod val="65000"/>
                      <a:lumOff val="35000"/>
                    </a:schemeClr>
                  </a:solidFill>
                  <a:latin typeface="Montserrat" panose="00000500000000000000" pitchFamily="2" charset="0"/>
                </a:rPr>
                <a:t>PHẦN 2</a:t>
              </a:r>
            </a:p>
            <a:p>
              <a:pPr algn="l"/>
              <a:endParaRPr lang="en-US" sz="1400" b="1">
                <a:solidFill>
                  <a:schemeClr val="tx1">
                    <a:lumMod val="65000"/>
                    <a:lumOff val="35000"/>
                  </a:schemeClr>
                </a:solidFill>
                <a:latin typeface="Montserrat" panose="00000500000000000000" pitchFamily="2" charset="0"/>
              </a:endParaRPr>
            </a:p>
          </p:txBody>
        </p:sp>
      </p:grpSp>
      <p:grpSp>
        <p:nvGrpSpPr>
          <p:cNvPr id="57" name="Group 56">
            <a:extLst>
              <a:ext uri="{FF2B5EF4-FFF2-40B4-BE49-F238E27FC236}">
                <a16:creationId xmlns:a16="http://schemas.microsoft.com/office/drawing/2014/main" id="{84878DB8-0C4E-4A93-A733-9D407F245FD3}"/>
              </a:ext>
            </a:extLst>
          </p:cNvPr>
          <p:cNvGrpSpPr/>
          <p:nvPr/>
        </p:nvGrpSpPr>
        <p:grpSpPr>
          <a:xfrm>
            <a:off x="7427351" y="1763832"/>
            <a:ext cx="5876280" cy="1404257"/>
            <a:chOff x="2428582" y="3842810"/>
            <a:chExt cx="3441522" cy="822422"/>
          </a:xfrm>
        </p:grpSpPr>
        <p:sp>
          <p:nvSpPr>
            <p:cNvPr id="58" name="TextBox 57">
              <a:extLst>
                <a:ext uri="{FF2B5EF4-FFF2-40B4-BE49-F238E27FC236}">
                  <a16:creationId xmlns:a16="http://schemas.microsoft.com/office/drawing/2014/main" id="{57341D0C-A70A-443D-AACA-61674A193869}"/>
                </a:ext>
              </a:extLst>
            </p:cNvPr>
            <p:cNvSpPr txBox="1"/>
            <p:nvPr/>
          </p:nvSpPr>
          <p:spPr>
            <a:xfrm>
              <a:off x="2428582" y="4178548"/>
              <a:ext cx="1238964" cy="486684"/>
            </a:xfrm>
            <a:prstGeom prst="rect">
              <a:avLst/>
            </a:prstGeom>
            <a:noFill/>
          </p:spPr>
          <p:txBody>
            <a:bodyPr wrap="square" lIns="0" tIns="0" rIns="0" bIns="0" rtlCol="0">
              <a:spAutoFit/>
            </a:bodyPr>
            <a:lstStyle/>
            <a:p>
              <a:pPr algn="l"/>
              <a:r>
                <a:rPr lang="en-US" b="1">
                  <a:solidFill>
                    <a:schemeClr val="tx1">
                      <a:lumMod val="65000"/>
                      <a:lumOff val="35000"/>
                    </a:schemeClr>
                  </a:solidFill>
                  <a:latin typeface="Montserrat" panose="00000500000000000000" pitchFamily="2" charset="0"/>
                </a:rPr>
                <a:t>Điều kiện và khả năng áp dụng</a:t>
              </a:r>
            </a:p>
            <a:p>
              <a:pPr algn="l"/>
              <a:endParaRPr lang="en-US" b="1">
                <a:solidFill>
                  <a:schemeClr val="tx1">
                    <a:lumMod val="65000"/>
                    <a:lumOff val="35000"/>
                  </a:schemeClr>
                </a:solidFill>
                <a:latin typeface="Montserrat" panose="00000500000000000000" pitchFamily="2" charset="0"/>
              </a:endParaRPr>
            </a:p>
          </p:txBody>
        </p:sp>
        <p:sp>
          <p:nvSpPr>
            <p:cNvPr id="59" name="TextBox 58">
              <a:extLst>
                <a:ext uri="{FF2B5EF4-FFF2-40B4-BE49-F238E27FC236}">
                  <a16:creationId xmlns:a16="http://schemas.microsoft.com/office/drawing/2014/main" id="{8B3BB69E-B080-4FFD-A4BE-96AB522E9C75}"/>
                </a:ext>
              </a:extLst>
            </p:cNvPr>
            <p:cNvSpPr txBox="1"/>
            <p:nvPr/>
          </p:nvSpPr>
          <p:spPr>
            <a:xfrm>
              <a:off x="2745904" y="3842810"/>
              <a:ext cx="3124200" cy="288406"/>
            </a:xfrm>
            <a:prstGeom prst="rect">
              <a:avLst/>
            </a:prstGeom>
            <a:noFill/>
          </p:spPr>
          <p:txBody>
            <a:bodyPr wrap="square" lIns="0" tIns="0" rIns="0" bIns="0" rtlCol="0">
              <a:spAutoFit/>
            </a:bodyPr>
            <a:lstStyle/>
            <a:p>
              <a:pPr algn="l"/>
              <a:r>
                <a:rPr lang="en-US" b="1">
                  <a:solidFill>
                    <a:schemeClr val="tx1">
                      <a:lumMod val="65000"/>
                      <a:lumOff val="35000"/>
                    </a:schemeClr>
                  </a:solidFill>
                  <a:latin typeface="Montserrat" panose="00000500000000000000" pitchFamily="2" charset="0"/>
                </a:rPr>
                <a:t>PHẦN 4</a:t>
              </a:r>
            </a:p>
            <a:p>
              <a:pPr algn="l"/>
              <a:endParaRPr lang="en-US" sz="1400" b="1">
                <a:solidFill>
                  <a:schemeClr val="tx1">
                    <a:lumMod val="65000"/>
                    <a:lumOff val="35000"/>
                  </a:schemeClr>
                </a:solidFill>
                <a:latin typeface="Montserrat" panose="00000500000000000000" pitchFamily="2" charset="0"/>
              </a:endParaRPr>
            </a:p>
          </p:txBody>
        </p:sp>
      </p:grpSp>
      <p:sp>
        <p:nvSpPr>
          <p:cNvPr id="43" name="Freeform: Shape 42">
            <a:extLst>
              <a:ext uri="{FF2B5EF4-FFF2-40B4-BE49-F238E27FC236}">
                <a16:creationId xmlns:a16="http://schemas.microsoft.com/office/drawing/2014/main" id="{CB6B2B6D-5565-4C4A-A660-0729D96FA2B8}"/>
              </a:ext>
            </a:extLst>
          </p:cNvPr>
          <p:cNvSpPr/>
          <p:nvPr/>
        </p:nvSpPr>
        <p:spPr>
          <a:xfrm rot="1743220">
            <a:off x="7490699" y="2980014"/>
            <a:ext cx="3032759" cy="2804128"/>
          </a:xfrm>
          <a:custGeom>
            <a:avLst/>
            <a:gdLst>
              <a:gd name="connsiteX0" fmla="*/ 1186000 w 1776176"/>
              <a:gd name="connsiteY0" fmla="*/ 0 h 1642275"/>
              <a:gd name="connsiteX1" fmla="*/ 1228064 w 1776176"/>
              <a:gd name="connsiteY1" fmla="*/ 46281 h 1642275"/>
              <a:gd name="connsiteX2" fmla="*/ 1776176 w 1776176"/>
              <a:gd name="connsiteY2" fmla="*/ 1573095 h 1642275"/>
              <a:gd name="connsiteX3" fmla="*/ 1772683 w 1776176"/>
              <a:gd name="connsiteY3" fmla="*/ 1642275 h 1642275"/>
              <a:gd name="connsiteX4" fmla="*/ 218487 w 1776176"/>
              <a:gd name="connsiteY4" fmla="*/ 1642275 h 1642275"/>
              <a:gd name="connsiteX5" fmla="*/ 208883 w 1776176"/>
              <a:gd name="connsiteY5" fmla="*/ 1579350 h 1642275"/>
              <a:gd name="connsiteX6" fmla="*/ 88493 w 1776176"/>
              <a:gd name="connsiteY6" fmla="*/ 1293254 h 1642275"/>
              <a:gd name="connsiteX7" fmla="*/ 0 w 1776176"/>
              <a:gd name="connsiteY7" fmla="*/ 1186000 h 1642275"/>
              <a:gd name="connsiteX8" fmla="*/ 1186000 w 1776176"/>
              <a:gd name="connsiteY8" fmla="*/ 0 h 16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6176" h="1642275">
                <a:moveTo>
                  <a:pt x="1186000" y="0"/>
                </a:moveTo>
                <a:lnTo>
                  <a:pt x="1228064" y="46281"/>
                </a:lnTo>
                <a:cubicBezTo>
                  <a:pt x="1570481" y="461195"/>
                  <a:pt x="1776176" y="993124"/>
                  <a:pt x="1776176" y="1573095"/>
                </a:cubicBezTo>
                <a:lnTo>
                  <a:pt x="1772683" y="1642275"/>
                </a:lnTo>
                <a:lnTo>
                  <a:pt x="218487" y="1642275"/>
                </a:lnTo>
                <a:lnTo>
                  <a:pt x="208883" y="1579350"/>
                </a:lnTo>
                <a:cubicBezTo>
                  <a:pt x="187567" y="1475181"/>
                  <a:pt x="146007" y="1378386"/>
                  <a:pt x="88493" y="1293254"/>
                </a:cubicBezTo>
                <a:lnTo>
                  <a:pt x="0" y="1186000"/>
                </a:lnTo>
                <a:lnTo>
                  <a:pt x="1186000"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0" name="Group 59">
            <a:extLst>
              <a:ext uri="{FF2B5EF4-FFF2-40B4-BE49-F238E27FC236}">
                <a16:creationId xmlns:a16="http://schemas.microsoft.com/office/drawing/2014/main" id="{670948D3-B8AB-4B9F-BC31-BEC6778F615E}"/>
              </a:ext>
            </a:extLst>
          </p:cNvPr>
          <p:cNvGrpSpPr/>
          <p:nvPr/>
        </p:nvGrpSpPr>
        <p:grpSpPr>
          <a:xfrm>
            <a:off x="8379192" y="4279732"/>
            <a:ext cx="4475132" cy="921664"/>
            <a:chOff x="4127695" y="5105839"/>
            <a:chExt cx="3188314" cy="539785"/>
          </a:xfrm>
        </p:grpSpPr>
        <p:sp>
          <p:nvSpPr>
            <p:cNvPr id="61" name="TextBox 60">
              <a:extLst>
                <a:ext uri="{FF2B5EF4-FFF2-40B4-BE49-F238E27FC236}">
                  <a16:creationId xmlns:a16="http://schemas.microsoft.com/office/drawing/2014/main" id="{15B57955-0D2B-4071-BCBF-809583F70EDD}"/>
                </a:ext>
              </a:extLst>
            </p:cNvPr>
            <p:cNvSpPr txBox="1"/>
            <p:nvPr/>
          </p:nvSpPr>
          <p:spPr>
            <a:xfrm>
              <a:off x="4127695" y="5321168"/>
              <a:ext cx="1238964" cy="324456"/>
            </a:xfrm>
            <a:prstGeom prst="rect">
              <a:avLst/>
            </a:prstGeom>
            <a:noFill/>
          </p:spPr>
          <p:txBody>
            <a:bodyPr wrap="square" lIns="0" tIns="0" rIns="0" bIns="0" rtlCol="0">
              <a:spAutoFit/>
            </a:bodyPr>
            <a:lstStyle/>
            <a:p>
              <a:pPr algn="l"/>
              <a:r>
                <a:rPr lang="en-US" b="1">
                  <a:solidFill>
                    <a:schemeClr val="tx1">
                      <a:lumMod val="65000"/>
                      <a:lumOff val="35000"/>
                    </a:schemeClr>
                  </a:solidFill>
                  <a:latin typeface="Montserrat" panose="00000500000000000000" pitchFamily="2" charset="0"/>
                </a:rPr>
                <a:t>Cam kết</a:t>
              </a:r>
            </a:p>
            <a:p>
              <a:pPr algn="l"/>
              <a:endParaRPr lang="en-US" b="1">
                <a:solidFill>
                  <a:schemeClr val="tx1">
                    <a:lumMod val="65000"/>
                    <a:lumOff val="35000"/>
                  </a:schemeClr>
                </a:solidFill>
                <a:latin typeface="Montserrat" panose="00000500000000000000" pitchFamily="2" charset="0"/>
              </a:endParaRPr>
            </a:p>
          </p:txBody>
        </p:sp>
        <p:sp>
          <p:nvSpPr>
            <p:cNvPr id="62" name="TextBox 61">
              <a:extLst>
                <a:ext uri="{FF2B5EF4-FFF2-40B4-BE49-F238E27FC236}">
                  <a16:creationId xmlns:a16="http://schemas.microsoft.com/office/drawing/2014/main" id="{BE2D38EE-4634-497D-A4D5-A5F68EBC8AA6}"/>
                </a:ext>
              </a:extLst>
            </p:cNvPr>
            <p:cNvSpPr txBox="1"/>
            <p:nvPr/>
          </p:nvSpPr>
          <p:spPr>
            <a:xfrm>
              <a:off x="4191809" y="5105839"/>
              <a:ext cx="3124200" cy="288406"/>
            </a:xfrm>
            <a:prstGeom prst="rect">
              <a:avLst/>
            </a:prstGeom>
            <a:noFill/>
          </p:spPr>
          <p:txBody>
            <a:bodyPr wrap="square" lIns="0" tIns="0" rIns="0" bIns="0" rtlCol="0">
              <a:spAutoFit/>
            </a:bodyPr>
            <a:lstStyle/>
            <a:p>
              <a:pPr algn="l"/>
              <a:r>
                <a:rPr lang="en-US" b="1">
                  <a:solidFill>
                    <a:schemeClr val="tx1">
                      <a:lumMod val="65000"/>
                      <a:lumOff val="35000"/>
                    </a:schemeClr>
                  </a:solidFill>
                  <a:latin typeface="Montserrat" panose="00000500000000000000" pitchFamily="2" charset="0"/>
                </a:rPr>
                <a:t>PHẦN 5</a:t>
              </a:r>
            </a:p>
            <a:p>
              <a:pPr algn="l"/>
              <a:endParaRPr lang="en-US" sz="1400" b="1">
                <a:solidFill>
                  <a:schemeClr val="tx1">
                    <a:lumMod val="65000"/>
                    <a:lumOff val="35000"/>
                  </a:schemeClr>
                </a:solidFill>
                <a:latin typeface="Montserrat" panose="00000500000000000000" pitchFamily="2" charset="0"/>
              </a:endParaRPr>
            </a:p>
          </p:txBody>
        </p:sp>
      </p:grpSp>
    </p:spTree>
    <p:extLst>
      <p:ext uri="{BB962C8B-B14F-4D97-AF65-F5344CB8AC3E}">
        <p14:creationId xmlns:p14="http://schemas.microsoft.com/office/powerpoint/2010/main" val="1617923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6" descr="Soạn tin 780461 gửi tới số 8213">
            <a:extLst>
              <a:ext uri="{FF2B5EF4-FFF2-40B4-BE49-F238E27FC236}">
                <a16:creationId xmlns:a16="http://schemas.microsoft.com/office/drawing/2014/main" id="{0DF35705-6441-4081-8F6F-F79DBBAB1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7825" y="4800601"/>
            <a:ext cx="1143000"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34">
            <a:extLst>
              <a:ext uri="{FF2B5EF4-FFF2-40B4-BE49-F238E27FC236}">
                <a16:creationId xmlns:a16="http://schemas.microsoft.com/office/drawing/2014/main" id="{FFE2E000-A4BE-4CC1-B7CF-AFC83B21A674}"/>
              </a:ext>
            </a:extLst>
          </p:cNvPr>
          <p:cNvSpPr>
            <a:spLocks noChangeArrowheads="1"/>
          </p:cNvSpPr>
          <p:nvPr/>
        </p:nvSpPr>
        <p:spPr bwMode="gray">
          <a:xfrm>
            <a:off x="1981201" y="1600200"/>
            <a:ext cx="7286624" cy="2667000"/>
          </a:xfrm>
          <a:prstGeom prst="roundRect">
            <a:avLst>
              <a:gd name="adj" fmla="val 16667"/>
            </a:avLst>
          </a:prstGeom>
          <a:solidFill>
            <a:schemeClr val="accent4">
              <a:lumMod val="40000"/>
              <a:lumOff val="60000"/>
            </a:schemeClr>
          </a:solidFill>
          <a:ln w="38100">
            <a:solidFill>
              <a:srgbClr val="299B3F"/>
            </a:solidFill>
            <a:round/>
            <a:headEnd/>
            <a:tailEnd/>
          </a:ln>
        </p:spPr>
        <p:txBody>
          <a:bodyPr wrap="none" anchor="ctr"/>
          <a:lstStyle/>
          <a:p>
            <a:pPr algn="ctr" eaLnBrk="1" hangingPunct="1">
              <a:defRPr/>
            </a:pPr>
            <a:r>
              <a:rPr lang="en-US" altLang="en-US" sz="2800" dirty="0" err="1">
                <a:solidFill>
                  <a:srgbClr val="F92F07"/>
                </a:solidFill>
                <a:latin typeface="Times New Roman" pitchFamily="18" charset="0"/>
              </a:rPr>
              <a:t>Tìm</a:t>
            </a:r>
            <a:r>
              <a:rPr lang="en-US" altLang="en-US" sz="2800" dirty="0">
                <a:solidFill>
                  <a:srgbClr val="F92F07"/>
                </a:solidFill>
                <a:latin typeface="Times New Roman" pitchFamily="18" charset="0"/>
              </a:rPr>
              <a:t> </a:t>
            </a:r>
            <a:r>
              <a:rPr lang="en-US" altLang="en-US" sz="2800" dirty="0" err="1">
                <a:solidFill>
                  <a:srgbClr val="F92F07"/>
                </a:solidFill>
                <a:latin typeface="Times New Roman" pitchFamily="18" charset="0"/>
              </a:rPr>
              <a:t>hiểu</a:t>
            </a:r>
            <a:r>
              <a:rPr lang="en-US" altLang="en-US" sz="2800" dirty="0">
                <a:solidFill>
                  <a:srgbClr val="F92F07"/>
                </a:solidFill>
                <a:latin typeface="Times New Roman" pitchFamily="18" charset="0"/>
              </a:rPr>
              <a:t> </a:t>
            </a:r>
            <a:r>
              <a:rPr lang="en-US" altLang="en-US" sz="2800" dirty="0" err="1">
                <a:solidFill>
                  <a:srgbClr val="F92F07"/>
                </a:solidFill>
                <a:latin typeface="Times New Roman" pitchFamily="18" charset="0"/>
              </a:rPr>
              <a:t>tâm</a:t>
            </a:r>
            <a:r>
              <a:rPr lang="en-US" altLang="en-US" sz="2800" dirty="0">
                <a:solidFill>
                  <a:srgbClr val="F92F07"/>
                </a:solidFill>
                <a:latin typeface="Times New Roman" pitchFamily="18" charset="0"/>
              </a:rPr>
              <a:t> </a:t>
            </a:r>
            <a:r>
              <a:rPr lang="en-US" altLang="en-US" sz="2800" dirty="0" err="1">
                <a:solidFill>
                  <a:srgbClr val="F92F07"/>
                </a:solidFill>
                <a:latin typeface="Times New Roman" pitchFamily="18" charset="0"/>
              </a:rPr>
              <a:t>sinh</a:t>
            </a:r>
            <a:r>
              <a:rPr lang="en-US" altLang="en-US" sz="2800" dirty="0">
                <a:solidFill>
                  <a:srgbClr val="F92F07"/>
                </a:solidFill>
                <a:latin typeface="Times New Roman" pitchFamily="18" charset="0"/>
              </a:rPr>
              <a:t> </a:t>
            </a:r>
            <a:r>
              <a:rPr lang="en-US" altLang="en-US" sz="2800" dirty="0" err="1">
                <a:solidFill>
                  <a:srgbClr val="F92F07"/>
                </a:solidFill>
                <a:latin typeface="Times New Roman" pitchFamily="18" charset="0"/>
              </a:rPr>
              <a:t>lí</a:t>
            </a:r>
            <a:r>
              <a:rPr lang="en-US" altLang="en-US" sz="2800" dirty="0">
                <a:solidFill>
                  <a:srgbClr val="F92F07"/>
                </a:solidFill>
                <a:latin typeface="Times New Roman" pitchFamily="18" charset="0"/>
              </a:rPr>
              <a:t> </a:t>
            </a:r>
            <a:r>
              <a:rPr lang="en-US" altLang="en-US" sz="2800" dirty="0" err="1">
                <a:solidFill>
                  <a:srgbClr val="F92F07"/>
                </a:solidFill>
                <a:latin typeface="Times New Roman" pitchFamily="18" charset="0"/>
              </a:rPr>
              <a:t>của</a:t>
            </a:r>
            <a:r>
              <a:rPr lang="en-US" altLang="en-US" sz="2800" dirty="0">
                <a:solidFill>
                  <a:srgbClr val="F92F07"/>
                </a:solidFill>
                <a:latin typeface="Times New Roman" pitchFamily="18" charset="0"/>
              </a:rPr>
              <a:t> </a:t>
            </a:r>
            <a:r>
              <a:rPr lang="en-US" altLang="en-US" sz="2800" dirty="0" err="1">
                <a:solidFill>
                  <a:srgbClr val="F92F07"/>
                </a:solidFill>
                <a:latin typeface="Times New Roman" pitchFamily="18" charset="0"/>
              </a:rPr>
              <a:t>trẻ</a:t>
            </a:r>
            <a:r>
              <a:rPr lang="en-US" altLang="en-US" sz="2800" dirty="0">
                <a:solidFill>
                  <a:srgbClr val="F92F07"/>
                </a:solidFill>
                <a:latin typeface="Times New Roman" pitchFamily="18" charset="0"/>
              </a:rPr>
              <a:t> </a:t>
            </a:r>
            <a:r>
              <a:rPr lang="en-US" altLang="en-US" sz="2800" dirty="0" err="1">
                <a:solidFill>
                  <a:srgbClr val="F92F07"/>
                </a:solidFill>
                <a:latin typeface="Times New Roman" pitchFamily="18" charset="0"/>
              </a:rPr>
              <a:t>thông</a:t>
            </a:r>
            <a:r>
              <a:rPr lang="en-US" altLang="en-US" sz="2800" dirty="0">
                <a:solidFill>
                  <a:srgbClr val="F92F07"/>
                </a:solidFill>
                <a:latin typeface="Times New Roman" pitchFamily="18" charset="0"/>
              </a:rPr>
              <a:t> qua </a:t>
            </a:r>
            <a:r>
              <a:rPr lang="en-US" altLang="en-US" sz="2800" dirty="0" err="1">
                <a:solidFill>
                  <a:srgbClr val="F92F07"/>
                </a:solidFill>
                <a:latin typeface="Times New Roman" pitchFamily="18" charset="0"/>
              </a:rPr>
              <a:t>bộ</a:t>
            </a:r>
            <a:r>
              <a:rPr lang="en-US" altLang="en-US" sz="2800" dirty="0">
                <a:solidFill>
                  <a:srgbClr val="F92F07"/>
                </a:solidFill>
                <a:latin typeface="Times New Roman" pitchFamily="18" charset="0"/>
              </a:rPr>
              <a:t> </a:t>
            </a:r>
            <a:r>
              <a:rPr lang="en-US" altLang="en-US" sz="2800" dirty="0" err="1">
                <a:solidFill>
                  <a:srgbClr val="F92F07"/>
                </a:solidFill>
                <a:latin typeface="Times New Roman" pitchFamily="18" charset="0"/>
              </a:rPr>
              <a:t>công</a:t>
            </a:r>
            <a:r>
              <a:rPr lang="en-US" altLang="en-US" sz="2800" dirty="0">
                <a:solidFill>
                  <a:srgbClr val="F92F07"/>
                </a:solidFill>
                <a:latin typeface="Times New Roman" pitchFamily="18" charset="0"/>
              </a:rPr>
              <a:t> </a:t>
            </a:r>
          </a:p>
          <a:p>
            <a:pPr algn="ctr" eaLnBrk="1" hangingPunct="1">
              <a:defRPr/>
            </a:pPr>
            <a:r>
              <a:rPr lang="en-US" altLang="en-US" sz="2800" dirty="0" err="1">
                <a:solidFill>
                  <a:srgbClr val="F92F07"/>
                </a:solidFill>
                <a:latin typeface="Times New Roman" pitchFamily="18" charset="0"/>
              </a:rPr>
              <a:t>cụ</a:t>
            </a:r>
            <a:r>
              <a:rPr lang="en-US" altLang="en-US" sz="2800" dirty="0">
                <a:solidFill>
                  <a:srgbClr val="F92F07"/>
                </a:solidFill>
                <a:latin typeface="Times New Roman" pitchFamily="18" charset="0"/>
              </a:rPr>
              <a:t> </a:t>
            </a:r>
            <a:r>
              <a:rPr lang="en-US" altLang="en-US" sz="2800" dirty="0" err="1">
                <a:solidFill>
                  <a:srgbClr val="F92F07"/>
                </a:solidFill>
                <a:latin typeface="Times New Roman" pitchFamily="18" charset="0"/>
              </a:rPr>
              <a:t>sinh</a:t>
            </a:r>
            <a:r>
              <a:rPr lang="en-US" altLang="en-US" sz="2800" dirty="0">
                <a:solidFill>
                  <a:srgbClr val="F92F07"/>
                </a:solidFill>
                <a:latin typeface="Times New Roman" pitchFamily="18" charset="0"/>
              </a:rPr>
              <a:t> </a:t>
            </a:r>
            <a:r>
              <a:rPr lang="en-US" altLang="en-US" sz="2800" dirty="0" err="1">
                <a:solidFill>
                  <a:srgbClr val="F92F07"/>
                </a:solidFill>
                <a:latin typeface="Times New Roman" pitchFamily="18" charset="0"/>
              </a:rPr>
              <a:t>trắc</a:t>
            </a:r>
            <a:r>
              <a:rPr lang="en-US" altLang="en-US" sz="2800" dirty="0">
                <a:solidFill>
                  <a:srgbClr val="F92F07"/>
                </a:solidFill>
                <a:latin typeface="Times New Roman" pitchFamily="18" charset="0"/>
              </a:rPr>
              <a:t> </a:t>
            </a:r>
            <a:r>
              <a:rPr lang="en-US" altLang="en-US" sz="2800" dirty="0" err="1">
                <a:solidFill>
                  <a:srgbClr val="F92F07"/>
                </a:solidFill>
                <a:latin typeface="Times New Roman" pitchFamily="18" charset="0"/>
              </a:rPr>
              <a:t>học</a:t>
            </a:r>
            <a:r>
              <a:rPr lang="en-US" altLang="en-US" sz="2800" dirty="0">
                <a:solidFill>
                  <a:srgbClr val="F92F07"/>
                </a:solidFill>
                <a:latin typeface="Times New Roman" pitchFamily="18" charset="0"/>
              </a:rPr>
              <a:t> </a:t>
            </a:r>
            <a:r>
              <a:rPr lang="en-US" altLang="en-US" sz="2800" dirty="0" err="1">
                <a:solidFill>
                  <a:srgbClr val="F92F07"/>
                </a:solidFill>
                <a:latin typeface="Times New Roman" pitchFamily="18" charset="0"/>
              </a:rPr>
              <a:t>vân</a:t>
            </a:r>
            <a:r>
              <a:rPr lang="en-US" altLang="en-US" sz="2800" dirty="0">
                <a:solidFill>
                  <a:srgbClr val="F92F07"/>
                </a:solidFill>
                <a:latin typeface="Times New Roman" pitchFamily="18" charset="0"/>
              </a:rPr>
              <a:t> </a:t>
            </a:r>
            <a:r>
              <a:rPr lang="en-US" altLang="en-US" sz="2800" dirty="0" err="1">
                <a:solidFill>
                  <a:srgbClr val="F92F07"/>
                </a:solidFill>
                <a:latin typeface="Times New Roman" pitchFamily="18" charset="0"/>
              </a:rPr>
              <a:t>tay</a:t>
            </a:r>
            <a:endParaRPr lang="en-US" altLang="en-US" sz="2800" dirty="0">
              <a:solidFill>
                <a:srgbClr val="F92F07"/>
              </a:solidFill>
              <a:latin typeface="Times New Roman"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FDA4CEC-BAA6-94E3-A958-EC6623E78A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82722">
            <a:off x="-3855852" y="5361859"/>
            <a:ext cx="1678371" cy="2387633"/>
          </a:xfrm>
          <a:prstGeom prst="rect">
            <a:avLst/>
          </a:prstGeom>
        </p:spPr>
      </p:pic>
      <p:pic>
        <p:nvPicPr>
          <p:cNvPr id="23" name="Picture 22">
            <a:extLst>
              <a:ext uri="{FF2B5EF4-FFF2-40B4-BE49-F238E27FC236}">
                <a16:creationId xmlns:a16="http://schemas.microsoft.com/office/drawing/2014/main" id="{758AE9B7-B61F-5B3E-5FBC-947C9254F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37475">
            <a:off x="-5582600" y="3589578"/>
            <a:ext cx="1249530" cy="1617917"/>
          </a:xfrm>
          <a:prstGeom prst="rect">
            <a:avLst/>
          </a:prstGeom>
        </p:spPr>
      </p:pic>
      <p:pic>
        <p:nvPicPr>
          <p:cNvPr id="24" name="Picture 23">
            <a:extLst>
              <a:ext uri="{FF2B5EF4-FFF2-40B4-BE49-F238E27FC236}">
                <a16:creationId xmlns:a16="http://schemas.microsoft.com/office/drawing/2014/main" id="{3A0BF5AF-6CAD-DB71-CA8F-33BE068D9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157833">
            <a:off x="-7985753" y="7443306"/>
            <a:ext cx="946994" cy="1132945"/>
          </a:xfrm>
          <a:prstGeom prst="rect">
            <a:avLst/>
          </a:prstGeom>
        </p:spPr>
      </p:pic>
      <p:pic>
        <p:nvPicPr>
          <p:cNvPr id="25" name="Picture 24">
            <a:extLst>
              <a:ext uri="{FF2B5EF4-FFF2-40B4-BE49-F238E27FC236}">
                <a16:creationId xmlns:a16="http://schemas.microsoft.com/office/drawing/2014/main" id="{D3E1105F-6A32-0E50-81B9-24A69E775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708778">
            <a:off x="-8840859" y="566622"/>
            <a:ext cx="2066942" cy="2676319"/>
          </a:xfrm>
          <a:prstGeom prst="rect">
            <a:avLst/>
          </a:prstGeom>
        </p:spPr>
      </p:pic>
      <p:pic>
        <p:nvPicPr>
          <p:cNvPr id="26" name="Picture 25">
            <a:extLst>
              <a:ext uri="{FF2B5EF4-FFF2-40B4-BE49-F238E27FC236}">
                <a16:creationId xmlns:a16="http://schemas.microsoft.com/office/drawing/2014/main" id="{2CFC73B4-63B1-1EF1-53F4-4FFD4C8C0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23203">
            <a:off x="-4421434" y="201823"/>
            <a:ext cx="1752861" cy="2097051"/>
          </a:xfrm>
          <a:prstGeom prst="rect">
            <a:avLst/>
          </a:prstGeom>
        </p:spPr>
      </p:pic>
      <p:pic>
        <p:nvPicPr>
          <p:cNvPr id="27" name="Picture 26">
            <a:extLst>
              <a:ext uri="{FF2B5EF4-FFF2-40B4-BE49-F238E27FC236}">
                <a16:creationId xmlns:a16="http://schemas.microsoft.com/office/drawing/2014/main" id="{156210EC-AC34-7C01-15EE-8B14752E3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793749">
            <a:off x="-9360064" y="4165507"/>
            <a:ext cx="2404648" cy="3420827"/>
          </a:xfrm>
          <a:prstGeom prst="rect">
            <a:avLst/>
          </a:prstGeom>
        </p:spPr>
      </p:pic>
      <p:grpSp>
        <p:nvGrpSpPr>
          <p:cNvPr id="2" name="Group 19">
            <a:extLst>
              <a:ext uri="{FF2B5EF4-FFF2-40B4-BE49-F238E27FC236}">
                <a16:creationId xmlns:a16="http://schemas.microsoft.com/office/drawing/2014/main" id="{BF5704E7-E14E-9022-2773-0D5335AA6547}"/>
              </a:ext>
            </a:extLst>
          </p:cNvPr>
          <p:cNvGrpSpPr/>
          <p:nvPr/>
        </p:nvGrpSpPr>
        <p:grpSpPr>
          <a:xfrm>
            <a:off x="304800" y="179041"/>
            <a:ext cx="2806882" cy="4279426"/>
            <a:chOff x="0" y="0"/>
            <a:chExt cx="3585346" cy="5466287"/>
          </a:xfrm>
        </p:grpSpPr>
        <p:sp>
          <p:nvSpPr>
            <p:cNvPr id="3" name="Freeform 20">
              <a:extLst>
                <a:ext uri="{FF2B5EF4-FFF2-40B4-BE49-F238E27FC236}">
                  <a16:creationId xmlns:a16="http://schemas.microsoft.com/office/drawing/2014/main" id="{7D7788AA-D3E2-5A68-C95D-A5895F24F171}"/>
                </a:ext>
              </a:extLst>
            </p:cNvPr>
            <p:cNvSpPr/>
            <p:nvPr/>
          </p:nvSpPr>
          <p:spPr>
            <a:xfrm>
              <a:off x="0" y="0"/>
              <a:ext cx="3585346" cy="5466286"/>
            </a:xfrm>
            <a:custGeom>
              <a:avLst/>
              <a:gdLst/>
              <a:ahLst/>
              <a:cxnLst/>
              <a:rect l="l" t="t" r="r" b="b"/>
              <a:pathLst>
                <a:path w="3585346" h="5466286">
                  <a:moveTo>
                    <a:pt x="3421516" y="0"/>
                  </a:moveTo>
                  <a:lnTo>
                    <a:pt x="0" y="0"/>
                  </a:lnTo>
                  <a:lnTo>
                    <a:pt x="0" y="5466286"/>
                  </a:lnTo>
                  <a:lnTo>
                    <a:pt x="76200" y="5466286"/>
                  </a:lnTo>
                  <a:lnTo>
                    <a:pt x="76200" y="76200"/>
                  </a:lnTo>
                  <a:lnTo>
                    <a:pt x="3585346" y="76200"/>
                  </a:lnTo>
                  <a:lnTo>
                    <a:pt x="3585346" y="0"/>
                  </a:lnTo>
                  <a:close/>
                </a:path>
              </a:pathLst>
            </a:custGeom>
            <a:solidFill>
              <a:srgbClr val="D8A21E"/>
            </a:solidFill>
          </p:spPr>
        </p:sp>
      </p:grpSp>
      <p:sp>
        <p:nvSpPr>
          <p:cNvPr id="8" name="TextBox 21">
            <a:extLst>
              <a:ext uri="{FF2B5EF4-FFF2-40B4-BE49-F238E27FC236}">
                <a16:creationId xmlns:a16="http://schemas.microsoft.com/office/drawing/2014/main" id="{9D184521-8AB3-EB13-0AEF-E49101BF9785}"/>
              </a:ext>
            </a:extLst>
          </p:cNvPr>
          <p:cNvSpPr txBox="1"/>
          <p:nvPr/>
        </p:nvSpPr>
        <p:spPr>
          <a:xfrm>
            <a:off x="642705" y="3371414"/>
            <a:ext cx="6029600" cy="872034"/>
          </a:xfrm>
          <a:prstGeom prst="rect">
            <a:avLst/>
          </a:prstGeom>
        </p:spPr>
        <p:txBody>
          <a:bodyPr wrap="square" lIns="0" tIns="0" rIns="0" bIns="0" rtlCol="0" anchor="t">
            <a:spAutoFit/>
          </a:bodyPr>
          <a:lstStyle/>
          <a:p>
            <a:pPr>
              <a:lnSpc>
                <a:spcPts val="6846"/>
              </a:lnSpc>
            </a:pPr>
            <a:r>
              <a:rPr lang="en-US" sz="6916">
                <a:solidFill>
                  <a:srgbClr val="000000"/>
                </a:solidFill>
                <a:latin typeface="Open Sans Extra Bold"/>
              </a:rPr>
              <a:t>NGUỒN GỐC </a:t>
            </a:r>
          </a:p>
        </p:txBody>
      </p:sp>
      <p:sp>
        <p:nvSpPr>
          <p:cNvPr id="13" name="TextBox 22">
            <a:extLst>
              <a:ext uri="{FF2B5EF4-FFF2-40B4-BE49-F238E27FC236}">
                <a16:creationId xmlns:a16="http://schemas.microsoft.com/office/drawing/2014/main" id="{1AB4D0F1-862D-BB52-C2C4-3B4CE7756B17}"/>
              </a:ext>
            </a:extLst>
          </p:cNvPr>
          <p:cNvSpPr txBox="1"/>
          <p:nvPr/>
        </p:nvSpPr>
        <p:spPr>
          <a:xfrm>
            <a:off x="2463584" y="2217995"/>
            <a:ext cx="2285079" cy="913263"/>
          </a:xfrm>
          <a:prstGeom prst="rect">
            <a:avLst/>
          </a:prstGeom>
        </p:spPr>
        <p:txBody>
          <a:bodyPr lIns="0" tIns="0" rIns="0" bIns="0" rtlCol="0" anchor="t">
            <a:spAutoFit/>
          </a:bodyPr>
          <a:lstStyle/>
          <a:p>
            <a:pPr>
              <a:lnSpc>
                <a:spcPts val="7822"/>
              </a:lnSpc>
            </a:pPr>
            <a:r>
              <a:rPr lang="en-US" sz="5587">
                <a:solidFill>
                  <a:srgbClr val="000000"/>
                </a:solidFill>
                <a:latin typeface="Open Sans Bold Bold"/>
              </a:rPr>
              <a:t>1926</a:t>
            </a:r>
          </a:p>
        </p:txBody>
      </p:sp>
      <p:sp>
        <p:nvSpPr>
          <p:cNvPr id="14" name="TextBox 23">
            <a:extLst>
              <a:ext uri="{FF2B5EF4-FFF2-40B4-BE49-F238E27FC236}">
                <a16:creationId xmlns:a16="http://schemas.microsoft.com/office/drawing/2014/main" id="{522E76DB-70D6-7E12-C991-2BC27E53BA9D}"/>
              </a:ext>
            </a:extLst>
          </p:cNvPr>
          <p:cNvSpPr txBox="1"/>
          <p:nvPr/>
        </p:nvSpPr>
        <p:spPr>
          <a:xfrm>
            <a:off x="1375111" y="4219918"/>
            <a:ext cx="5220251" cy="586058"/>
          </a:xfrm>
          <a:prstGeom prst="rect">
            <a:avLst/>
          </a:prstGeom>
        </p:spPr>
        <p:txBody>
          <a:bodyPr lIns="0" tIns="0" rIns="0" bIns="0" rtlCol="0" anchor="t">
            <a:spAutoFit/>
          </a:bodyPr>
          <a:lstStyle/>
          <a:p>
            <a:pPr>
              <a:lnSpc>
                <a:spcPts val="4853"/>
              </a:lnSpc>
            </a:pPr>
            <a:r>
              <a:rPr lang="en-US" sz="3466" spc="291">
                <a:solidFill>
                  <a:srgbClr val="000000"/>
                </a:solidFill>
                <a:latin typeface="Open Sans Bold"/>
              </a:rPr>
              <a:t>Sinh trắc vân tay</a:t>
            </a:r>
          </a:p>
        </p:txBody>
      </p:sp>
      <p:grpSp>
        <p:nvGrpSpPr>
          <p:cNvPr id="15" name="Group 2">
            <a:extLst>
              <a:ext uri="{FF2B5EF4-FFF2-40B4-BE49-F238E27FC236}">
                <a16:creationId xmlns:a16="http://schemas.microsoft.com/office/drawing/2014/main" id="{0F8B8151-7E70-84F9-8D6E-C1832B45AF38}"/>
              </a:ext>
            </a:extLst>
          </p:cNvPr>
          <p:cNvGrpSpPr>
            <a:grpSpLocks noChangeAspect="1"/>
          </p:cNvGrpSpPr>
          <p:nvPr/>
        </p:nvGrpSpPr>
        <p:grpSpPr>
          <a:xfrm>
            <a:off x="6781800" y="-1828800"/>
            <a:ext cx="3779937" cy="3273426"/>
            <a:chOff x="0" y="0"/>
            <a:chExt cx="6350000" cy="5499100"/>
          </a:xfrm>
        </p:grpSpPr>
        <p:sp>
          <p:nvSpPr>
            <p:cNvPr id="16" name="Freeform 3">
              <a:extLst>
                <a:ext uri="{FF2B5EF4-FFF2-40B4-BE49-F238E27FC236}">
                  <a16:creationId xmlns:a16="http://schemas.microsoft.com/office/drawing/2014/main" id="{1D0DEF43-680E-932B-26D5-5E9DBEB7F368}"/>
                </a:ext>
              </a:extLst>
            </p:cNvPr>
            <p:cNvSpPr/>
            <p:nvPr/>
          </p:nvSpPr>
          <p:spPr>
            <a:xfrm>
              <a:off x="0" y="0"/>
              <a:ext cx="6350000" cy="5499100"/>
            </a:xfrm>
            <a:custGeom>
              <a:avLst/>
              <a:gdLst/>
              <a:ahLst/>
              <a:cxnLst/>
              <a:rect l="l" t="t" r="r" b="b"/>
              <a:pathLst>
                <a:path w="6350000" h="5499100">
                  <a:moveTo>
                    <a:pt x="4762500" y="0"/>
                  </a:moveTo>
                  <a:lnTo>
                    <a:pt x="1587500" y="0"/>
                  </a:lnTo>
                  <a:lnTo>
                    <a:pt x="0" y="2749550"/>
                  </a:lnTo>
                  <a:lnTo>
                    <a:pt x="1587500" y="5499100"/>
                  </a:lnTo>
                  <a:lnTo>
                    <a:pt x="4762500" y="5499100"/>
                  </a:lnTo>
                  <a:lnTo>
                    <a:pt x="6350000" y="2749550"/>
                  </a:lnTo>
                  <a:close/>
                </a:path>
              </a:pathLst>
            </a:custGeom>
            <a:solidFill>
              <a:srgbClr val="D8A21E"/>
            </a:solidFill>
            <a:ln w="12700">
              <a:solidFill>
                <a:srgbClr val="000000"/>
              </a:solidFill>
            </a:ln>
          </p:spPr>
        </p:sp>
      </p:grpSp>
      <p:grpSp>
        <p:nvGrpSpPr>
          <p:cNvPr id="17" name="Group 4">
            <a:extLst>
              <a:ext uri="{FF2B5EF4-FFF2-40B4-BE49-F238E27FC236}">
                <a16:creationId xmlns:a16="http://schemas.microsoft.com/office/drawing/2014/main" id="{784E8D23-87FC-EB4B-D9AF-64DC26A3CEDD}"/>
              </a:ext>
            </a:extLst>
          </p:cNvPr>
          <p:cNvGrpSpPr/>
          <p:nvPr/>
        </p:nvGrpSpPr>
        <p:grpSpPr>
          <a:xfrm>
            <a:off x="6954776" y="4742530"/>
            <a:ext cx="3424323" cy="3049271"/>
            <a:chOff x="0" y="0"/>
            <a:chExt cx="812800" cy="698500"/>
          </a:xfrm>
        </p:grpSpPr>
        <p:sp>
          <p:nvSpPr>
            <p:cNvPr id="18" name="Freeform 5">
              <a:extLst>
                <a:ext uri="{FF2B5EF4-FFF2-40B4-BE49-F238E27FC236}">
                  <a16:creationId xmlns:a16="http://schemas.microsoft.com/office/drawing/2014/main" id="{7ED110F6-44C5-0CE1-5FDD-9C0E18EB783B}"/>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151515"/>
            </a:solidFill>
          </p:spPr>
        </p:sp>
        <p:sp>
          <p:nvSpPr>
            <p:cNvPr id="19" name="TextBox 6">
              <a:extLst>
                <a:ext uri="{FF2B5EF4-FFF2-40B4-BE49-F238E27FC236}">
                  <a16:creationId xmlns:a16="http://schemas.microsoft.com/office/drawing/2014/main" id="{ECEC72DA-1C9B-FAB3-D177-560F38BC6C26}"/>
                </a:ext>
              </a:extLst>
            </p:cNvPr>
            <p:cNvSpPr txBox="1"/>
            <p:nvPr/>
          </p:nvSpPr>
          <p:spPr>
            <a:xfrm>
              <a:off x="114300" y="-38100"/>
              <a:ext cx="584200" cy="7366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20" name="Group 7">
            <a:extLst>
              <a:ext uri="{FF2B5EF4-FFF2-40B4-BE49-F238E27FC236}">
                <a16:creationId xmlns:a16="http://schemas.microsoft.com/office/drawing/2014/main" id="{73E809E2-322B-F8A0-0BC4-0782D4BC48B3}"/>
              </a:ext>
            </a:extLst>
          </p:cNvPr>
          <p:cNvGrpSpPr>
            <a:grpSpLocks noChangeAspect="1"/>
          </p:cNvGrpSpPr>
          <p:nvPr/>
        </p:nvGrpSpPr>
        <p:grpSpPr>
          <a:xfrm>
            <a:off x="6858000" y="1600200"/>
            <a:ext cx="3521099" cy="3049272"/>
            <a:chOff x="0" y="0"/>
            <a:chExt cx="6350000" cy="5499100"/>
          </a:xfrm>
          <a:blipFill>
            <a:blip r:embed="rId4"/>
            <a:stretch>
              <a:fillRect/>
            </a:stretch>
          </a:blipFill>
        </p:grpSpPr>
        <p:sp>
          <p:nvSpPr>
            <p:cNvPr id="22" name="Freeform 8">
              <a:extLst>
                <a:ext uri="{FF2B5EF4-FFF2-40B4-BE49-F238E27FC236}">
                  <a16:creationId xmlns:a16="http://schemas.microsoft.com/office/drawing/2014/main" id="{7AE2D2D1-EC20-CA3E-94BE-4648BA5A9A03}"/>
                </a:ext>
              </a:extLst>
            </p:cNvPr>
            <p:cNvSpPr/>
            <p:nvPr/>
          </p:nvSpPr>
          <p:spPr>
            <a:xfrm>
              <a:off x="0" y="0"/>
              <a:ext cx="6350000" cy="5499100"/>
            </a:xfrm>
            <a:custGeom>
              <a:avLst/>
              <a:gdLst/>
              <a:ahLst/>
              <a:cxnLst/>
              <a:rect l="l" t="t" r="r" b="b"/>
              <a:pathLst>
                <a:path w="6350000" h="5499100">
                  <a:moveTo>
                    <a:pt x="4762500" y="0"/>
                  </a:moveTo>
                  <a:lnTo>
                    <a:pt x="1587500" y="0"/>
                  </a:lnTo>
                  <a:lnTo>
                    <a:pt x="0" y="2749550"/>
                  </a:lnTo>
                  <a:lnTo>
                    <a:pt x="1587500" y="5499100"/>
                  </a:lnTo>
                  <a:lnTo>
                    <a:pt x="4762500" y="5499100"/>
                  </a:lnTo>
                  <a:lnTo>
                    <a:pt x="6350000" y="2749550"/>
                  </a:lnTo>
                  <a:close/>
                </a:path>
              </a:pathLst>
            </a:custGeom>
            <a:grpFill/>
            <a:ln w="12700">
              <a:solidFill>
                <a:srgbClr val="000000"/>
              </a:solidFill>
            </a:ln>
          </p:spPr>
        </p:sp>
      </p:grpSp>
      <p:grpSp>
        <p:nvGrpSpPr>
          <p:cNvPr id="28" name="Group 11">
            <a:extLst>
              <a:ext uri="{FF2B5EF4-FFF2-40B4-BE49-F238E27FC236}">
                <a16:creationId xmlns:a16="http://schemas.microsoft.com/office/drawing/2014/main" id="{7E428D2C-855A-1290-B89A-2ABDEFC2DCA3}"/>
              </a:ext>
            </a:extLst>
          </p:cNvPr>
          <p:cNvGrpSpPr/>
          <p:nvPr/>
        </p:nvGrpSpPr>
        <p:grpSpPr>
          <a:xfrm>
            <a:off x="9677400" y="92935"/>
            <a:ext cx="3551248" cy="3049272"/>
            <a:chOff x="0" y="0"/>
            <a:chExt cx="812800" cy="698500"/>
          </a:xfrm>
        </p:grpSpPr>
        <p:sp>
          <p:nvSpPr>
            <p:cNvPr id="29" name="Freeform 12">
              <a:extLst>
                <a:ext uri="{FF2B5EF4-FFF2-40B4-BE49-F238E27FC236}">
                  <a16:creationId xmlns:a16="http://schemas.microsoft.com/office/drawing/2014/main" id="{7356A5C2-BF87-5AFC-E738-B82DBBCFB224}"/>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151515"/>
            </a:solidFill>
          </p:spPr>
        </p:sp>
        <p:sp>
          <p:nvSpPr>
            <p:cNvPr id="30" name="TextBox 13">
              <a:extLst>
                <a:ext uri="{FF2B5EF4-FFF2-40B4-BE49-F238E27FC236}">
                  <a16:creationId xmlns:a16="http://schemas.microsoft.com/office/drawing/2014/main" id="{683FB671-5988-AE08-2A5E-72E78C26FDA4}"/>
                </a:ext>
              </a:extLst>
            </p:cNvPr>
            <p:cNvSpPr txBox="1"/>
            <p:nvPr/>
          </p:nvSpPr>
          <p:spPr>
            <a:xfrm>
              <a:off x="114300" y="-38100"/>
              <a:ext cx="584200" cy="7366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31" name="Group 14">
            <a:extLst>
              <a:ext uri="{FF2B5EF4-FFF2-40B4-BE49-F238E27FC236}">
                <a16:creationId xmlns:a16="http://schemas.microsoft.com/office/drawing/2014/main" id="{0BB6C471-DF74-BB85-D676-3118F0F14157}"/>
              </a:ext>
            </a:extLst>
          </p:cNvPr>
          <p:cNvGrpSpPr/>
          <p:nvPr/>
        </p:nvGrpSpPr>
        <p:grpSpPr>
          <a:xfrm>
            <a:off x="9595803" y="6324600"/>
            <a:ext cx="3775994" cy="3215596"/>
            <a:chOff x="0" y="0"/>
            <a:chExt cx="812800" cy="698500"/>
          </a:xfrm>
        </p:grpSpPr>
        <p:sp>
          <p:nvSpPr>
            <p:cNvPr id="32" name="Freeform 15">
              <a:extLst>
                <a:ext uri="{FF2B5EF4-FFF2-40B4-BE49-F238E27FC236}">
                  <a16:creationId xmlns:a16="http://schemas.microsoft.com/office/drawing/2014/main" id="{7C38D58D-FFB6-6EC5-819D-4A730208A1FC}"/>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D8A21E"/>
            </a:solidFill>
          </p:spPr>
        </p:sp>
        <p:sp>
          <p:nvSpPr>
            <p:cNvPr id="33" name="TextBox 16">
              <a:extLst>
                <a:ext uri="{FF2B5EF4-FFF2-40B4-BE49-F238E27FC236}">
                  <a16:creationId xmlns:a16="http://schemas.microsoft.com/office/drawing/2014/main" id="{538756C7-FB7C-827D-E3DB-2D72E59707B7}"/>
                </a:ext>
              </a:extLst>
            </p:cNvPr>
            <p:cNvSpPr txBox="1"/>
            <p:nvPr/>
          </p:nvSpPr>
          <p:spPr>
            <a:xfrm>
              <a:off x="114300" y="-38100"/>
              <a:ext cx="584200" cy="7366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34" name="Group 17">
            <a:extLst>
              <a:ext uri="{FF2B5EF4-FFF2-40B4-BE49-F238E27FC236}">
                <a16:creationId xmlns:a16="http://schemas.microsoft.com/office/drawing/2014/main" id="{9218C11F-2DFB-AE0B-B1E2-B4961BF9F450}"/>
              </a:ext>
            </a:extLst>
          </p:cNvPr>
          <p:cNvGrpSpPr>
            <a:grpSpLocks noChangeAspect="1"/>
          </p:cNvGrpSpPr>
          <p:nvPr/>
        </p:nvGrpSpPr>
        <p:grpSpPr>
          <a:xfrm>
            <a:off x="4094572" y="40069"/>
            <a:ext cx="3521099" cy="3049271"/>
            <a:chOff x="0" y="0"/>
            <a:chExt cx="6350000" cy="5499100"/>
          </a:xfrm>
          <a:blipFill>
            <a:blip r:embed="rId5"/>
            <a:stretch>
              <a:fillRect/>
            </a:stretch>
          </a:blipFill>
        </p:grpSpPr>
        <p:sp>
          <p:nvSpPr>
            <p:cNvPr id="35" name="Freeform 18">
              <a:extLst>
                <a:ext uri="{FF2B5EF4-FFF2-40B4-BE49-F238E27FC236}">
                  <a16:creationId xmlns:a16="http://schemas.microsoft.com/office/drawing/2014/main" id="{646D12A2-C368-6DA1-D2FF-B05EAB17A898}"/>
                </a:ext>
              </a:extLst>
            </p:cNvPr>
            <p:cNvSpPr/>
            <p:nvPr/>
          </p:nvSpPr>
          <p:spPr>
            <a:xfrm>
              <a:off x="0" y="0"/>
              <a:ext cx="6350000" cy="5499100"/>
            </a:xfrm>
            <a:custGeom>
              <a:avLst/>
              <a:gdLst/>
              <a:ahLst/>
              <a:cxnLst/>
              <a:rect l="l" t="t" r="r" b="b"/>
              <a:pathLst>
                <a:path w="6350000" h="5499100">
                  <a:moveTo>
                    <a:pt x="4762500" y="0"/>
                  </a:moveTo>
                  <a:lnTo>
                    <a:pt x="1587500" y="0"/>
                  </a:lnTo>
                  <a:lnTo>
                    <a:pt x="0" y="2749550"/>
                  </a:lnTo>
                  <a:lnTo>
                    <a:pt x="1587500" y="5499100"/>
                  </a:lnTo>
                  <a:lnTo>
                    <a:pt x="4762500" y="5499100"/>
                  </a:lnTo>
                  <a:lnTo>
                    <a:pt x="6350000" y="2749550"/>
                  </a:lnTo>
                  <a:close/>
                </a:path>
              </a:pathLst>
            </a:custGeom>
            <a:grpFill/>
            <a:ln w="12700">
              <a:solidFill>
                <a:srgbClr val="000000"/>
              </a:solidFill>
            </a:ln>
          </p:spPr>
        </p:sp>
      </p:grpSp>
      <p:grpSp>
        <p:nvGrpSpPr>
          <p:cNvPr id="36" name="Group 9">
            <a:extLst>
              <a:ext uri="{FF2B5EF4-FFF2-40B4-BE49-F238E27FC236}">
                <a16:creationId xmlns:a16="http://schemas.microsoft.com/office/drawing/2014/main" id="{5B7C4561-92C6-A2DD-9E6C-624B80B52336}"/>
              </a:ext>
            </a:extLst>
          </p:cNvPr>
          <p:cNvGrpSpPr>
            <a:grpSpLocks noChangeAspect="1"/>
          </p:cNvGrpSpPr>
          <p:nvPr/>
        </p:nvGrpSpPr>
        <p:grpSpPr>
          <a:xfrm>
            <a:off x="9677400" y="3248897"/>
            <a:ext cx="3392647" cy="2938032"/>
            <a:chOff x="294221" y="29952"/>
            <a:chExt cx="6350000" cy="5499100"/>
          </a:xfrm>
          <a:blipFill>
            <a:blip r:embed="rId6"/>
            <a:stretch>
              <a:fillRect/>
            </a:stretch>
          </a:blipFill>
        </p:grpSpPr>
        <p:sp>
          <p:nvSpPr>
            <p:cNvPr id="37" name="Freeform 10">
              <a:extLst>
                <a:ext uri="{FF2B5EF4-FFF2-40B4-BE49-F238E27FC236}">
                  <a16:creationId xmlns:a16="http://schemas.microsoft.com/office/drawing/2014/main" id="{F8995768-EFF7-B3AF-0986-F79D9B450848}"/>
                </a:ext>
              </a:extLst>
            </p:cNvPr>
            <p:cNvSpPr/>
            <p:nvPr/>
          </p:nvSpPr>
          <p:spPr>
            <a:xfrm>
              <a:off x="294221" y="29952"/>
              <a:ext cx="6350000" cy="5499100"/>
            </a:xfrm>
            <a:custGeom>
              <a:avLst/>
              <a:gdLst/>
              <a:ahLst/>
              <a:cxnLst/>
              <a:rect l="l" t="t" r="r" b="b"/>
              <a:pathLst>
                <a:path w="6350000" h="5499100">
                  <a:moveTo>
                    <a:pt x="4762500" y="0"/>
                  </a:moveTo>
                  <a:lnTo>
                    <a:pt x="1587500" y="0"/>
                  </a:lnTo>
                  <a:lnTo>
                    <a:pt x="0" y="2749550"/>
                  </a:lnTo>
                  <a:lnTo>
                    <a:pt x="1587500" y="5499100"/>
                  </a:lnTo>
                  <a:lnTo>
                    <a:pt x="4762500" y="5499100"/>
                  </a:lnTo>
                  <a:lnTo>
                    <a:pt x="6350000" y="2749550"/>
                  </a:lnTo>
                  <a:close/>
                </a:path>
              </a:pathLst>
            </a:custGeom>
            <a:grpFill/>
            <a:ln w="12700">
              <a:solidFill>
                <a:srgbClr val="000000"/>
              </a:solidFill>
            </a:ln>
          </p:spPr>
        </p:sp>
      </p:grpSp>
      <p:pic>
        <p:nvPicPr>
          <p:cNvPr id="38" name="Picture 37">
            <a:extLst>
              <a:ext uri="{FF2B5EF4-FFF2-40B4-BE49-F238E27FC236}">
                <a16:creationId xmlns:a16="http://schemas.microsoft.com/office/drawing/2014/main" id="{AA8C80B7-AE84-8EDB-DEC8-B04949B613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4133" y="2377674"/>
            <a:ext cx="6934200" cy="6934200"/>
          </a:xfrm>
          <a:prstGeom prst="rect">
            <a:avLst/>
          </a:prstGeom>
        </p:spPr>
      </p:pic>
    </p:spTree>
    <p:extLst>
      <p:ext uri="{BB962C8B-B14F-4D97-AF65-F5344CB8AC3E}">
        <p14:creationId xmlns:p14="http://schemas.microsoft.com/office/powerpoint/2010/main" val="428307424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FDAD58-2958-00B9-2106-72FDC32E192B}"/>
              </a:ext>
            </a:extLst>
          </p:cNvPr>
          <p:cNvPicPr>
            <a:picLocks noChangeAspect="1"/>
          </p:cNvPicPr>
          <p:nvPr/>
        </p:nvPicPr>
        <p:blipFill rotWithShape="1">
          <a:blip r:embed="rId2">
            <a:extLst>
              <a:ext uri="{28A0092B-C50C-407E-A947-70E740481C1C}">
                <a14:useLocalDpi xmlns:a14="http://schemas.microsoft.com/office/drawing/2010/main" val="0"/>
              </a:ext>
            </a:extLst>
          </a:blip>
          <a:srcRect l="74667" b="50000"/>
          <a:stretch/>
        </p:blipFill>
        <p:spPr>
          <a:xfrm rot="7213191">
            <a:off x="12095423" y="9111541"/>
            <a:ext cx="1843052" cy="2109810"/>
          </a:xfrm>
          <a:prstGeom prst="rect">
            <a:avLst/>
          </a:prstGeom>
        </p:spPr>
      </p:pic>
      <p:pic>
        <p:nvPicPr>
          <p:cNvPr id="5" name="Picture 4">
            <a:extLst>
              <a:ext uri="{FF2B5EF4-FFF2-40B4-BE49-F238E27FC236}">
                <a16:creationId xmlns:a16="http://schemas.microsoft.com/office/drawing/2014/main" id="{B8A975DD-249A-B458-3D28-DF3E64772DB9}"/>
              </a:ext>
            </a:extLst>
          </p:cNvPr>
          <p:cNvPicPr>
            <a:picLocks noChangeAspect="1"/>
          </p:cNvPicPr>
          <p:nvPr/>
        </p:nvPicPr>
        <p:blipFill rotWithShape="1">
          <a:blip r:embed="rId2">
            <a:extLst>
              <a:ext uri="{28A0092B-C50C-407E-A947-70E740481C1C}">
                <a14:useLocalDpi xmlns:a14="http://schemas.microsoft.com/office/drawing/2010/main" val="0"/>
              </a:ext>
            </a:extLst>
          </a:blip>
          <a:srcRect l="77333" t="50000"/>
          <a:stretch/>
        </p:blipFill>
        <p:spPr>
          <a:xfrm rot="13431741">
            <a:off x="9299029" y="10716424"/>
            <a:ext cx="1649046" cy="2109809"/>
          </a:xfrm>
          <a:prstGeom prst="rect">
            <a:avLst/>
          </a:prstGeom>
        </p:spPr>
      </p:pic>
      <p:pic>
        <p:nvPicPr>
          <p:cNvPr id="7" name="Picture 6">
            <a:extLst>
              <a:ext uri="{FF2B5EF4-FFF2-40B4-BE49-F238E27FC236}">
                <a16:creationId xmlns:a16="http://schemas.microsoft.com/office/drawing/2014/main" id="{4031CA4F-D0EC-2A07-7E01-4907D9FA6EB7}"/>
              </a:ext>
            </a:extLst>
          </p:cNvPr>
          <p:cNvPicPr>
            <a:picLocks noChangeAspect="1"/>
          </p:cNvPicPr>
          <p:nvPr/>
        </p:nvPicPr>
        <p:blipFill rotWithShape="1">
          <a:blip r:embed="rId2">
            <a:extLst>
              <a:ext uri="{28A0092B-C50C-407E-A947-70E740481C1C}">
                <a14:useLocalDpi xmlns:a14="http://schemas.microsoft.com/office/drawing/2010/main" val="0"/>
              </a:ext>
            </a:extLst>
          </a:blip>
          <a:srcRect t="50000" r="72000"/>
          <a:stretch/>
        </p:blipFill>
        <p:spPr>
          <a:xfrm rot="9084580">
            <a:off x="11058476" y="10409211"/>
            <a:ext cx="2037057" cy="2109809"/>
          </a:xfrm>
          <a:prstGeom prst="rect">
            <a:avLst/>
          </a:prstGeom>
        </p:spPr>
      </p:pic>
      <p:pic>
        <p:nvPicPr>
          <p:cNvPr id="9" name="Picture 8">
            <a:extLst>
              <a:ext uri="{FF2B5EF4-FFF2-40B4-BE49-F238E27FC236}">
                <a16:creationId xmlns:a16="http://schemas.microsoft.com/office/drawing/2014/main" id="{79334B2B-BE0F-350B-1630-DCE5ED91C73C}"/>
              </a:ext>
            </a:extLst>
          </p:cNvPr>
          <p:cNvPicPr>
            <a:picLocks noChangeAspect="1"/>
          </p:cNvPicPr>
          <p:nvPr/>
        </p:nvPicPr>
        <p:blipFill rotWithShape="1">
          <a:blip r:embed="rId2">
            <a:extLst>
              <a:ext uri="{28A0092B-C50C-407E-A947-70E740481C1C}">
                <a14:useLocalDpi xmlns:a14="http://schemas.microsoft.com/office/drawing/2010/main" val="0"/>
              </a:ext>
            </a:extLst>
          </a:blip>
          <a:srcRect r="72000" b="50000"/>
          <a:stretch/>
        </p:blipFill>
        <p:spPr>
          <a:xfrm rot="14915073">
            <a:off x="7913169" y="9821524"/>
            <a:ext cx="2037057" cy="2109809"/>
          </a:xfrm>
          <a:prstGeom prst="rect">
            <a:avLst/>
          </a:prstGeom>
        </p:spPr>
      </p:pic>
      <p:sp>
        <p:nvSpPr>
          <p:cNvPr id="12" name="TextBox 11">
            <a:extLst>
              <a:ext uri="{FF2B5EF4-FFF2-40B4-BE49-F238E27FC236}">
                <a16:creationId xmlns:a16="http://schemas.microsoft.com/office/drawing/2014/main" id="{ED8C6F25-72C0-72F5-48E4-A3283832C354}"/>
              </a:ext>
            </a:extLst>
          </p:cNvPr>
          <p:cNvSpPr txBox="1"/>
          <p:nvPr/>
        </p:nvSpPr>
        <p:spPr>
          <a:xfrm>
            <a:off x="9906760" y="9375220"/>
            <a:ext cx="2267915" cy="861774"/>
          </a:xfrm>
          <a:prstGeom prst="rect">
            <a:avLst/>
          </a:prstGeom>
          <a:noFill/>
        </p:spPr>
        <p:txBody>
          <a:bodyPr wrap="square" lIns="0" tIns="0" rIns="0" bIns="0" rtlCol="0">
            <a:spAutoFit/>
          </a:bodyPr>
          <a:lstStyle/>
          <a:p>
            <a:pPr algn="l"/>
            <a:r>
              <a:rPr lang="en-US" sz="2800">
                <a:solidFill>
                  <a:schemeClr val="tx1">
                    <a:lumMod val="50000"/>
                    <a:lumOff val="50000"/>
                  </a:schemeClr>
                </a:solidFill>
                <a:latin typeface="#9Slide01 Tieu de ngan" panose="00000800000000000000" pitchFamily="2" charset="0"/>
              </a:rPr>
              <a:t>TÍNH CÁCH CỦA TRẺ</a:t>
            </a:r>
          </a:p>
        </p:txBody>
      </p:sp>
      <p:pic>
        <p:nvPicPr>
          <p:cNvPr id="24" name="Picture 23">
            <a:extLst>
              <a:ext uri="{FF2B5EF4-FFF2-40B4-BE49-F238E27FC236}">
                <a16:creationId xmlns:a16="http://schemas.microsoft.com/office/drawing/2014/main" id="{3A0BF5AF-6CAD-DB71-CA8F-33BE068D9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157833">
            <a:off x="-7985753" y="7443306"/>
            <a:ext cx="946994" cy="1132945"/>
          </a:xfrm>
          <a:prstGeom prst="rect">
            <a:avLst/>
          </a:prstGeom>
        </p:spPr>
      </p:pic>
      <p:grpSp>
        <p:nvGrpSpPr>
          <p:cNvPr id="2" name="Group 19">
            <a:extLst>
              <a:ext uri="{FF2B5EF4-FFF2-40B4-BE49-F238E27FC236}">
                <a16:creationId xmlns:a16="http://schemas.microsoft.com/office/drawing/2014/main" id="{BF5704E7-E14E-9022-2773-0D5335AA6547}"/>
              </a:ext>
            </a:extLst>
          </p:cNvPr>
          <p:cNvGrpSpPr/>
          <p:nvPr/>
        </p:nvGrpSpPr>
        <p:grpSpPr>
          <a:xfrm>
            <a:off x="-8617194" y="-1964795"/>
            <a:ext cx="2806882" cy="4279426"/>
            <a:chOff x="0" y="0"/>
            <a:chExt cx="3585346" cy="5466287"/>
          </a:xfrm>
        </p:grpSpPr>
        <p:sp>
          <p:nvSpPr>
            <p:cNvPr id="3" name="Freeform 20">
              <a:extLst>
                <a:ext uri="{FF2B5EF4-FFF2-40B4-BE49-F238E27FC236}">
                  <a16:creationId xmlns:a16="http://schemas.microsoft.com/office/drawing/2014/main" id="{7D7788AA-D3E2-5A68-C95D-A5895F24F171}"/>
                </a:ext>
              </a:extLst>
            </p:cNvPr>
            <p:cNvSpPr/>
            <p:nvPr/>
          </p:nvSpPr>
          <p:spPr>
            <a:xfrm>
              <a:off x="0" y="0"/>
              <a:ext cx="3585346" cy="5466286"/>
            </a:xfrm>
            <a:custGeom>
              <a:avLst/>
              <a:gdLst/>
              <a:ahLst/>
              <a:cxnLst/>
              <a:rect l="l" t="t" r="r" b="b"/>
              <a:pathLst>
                <a:path w="3585346" h="5466286">
                  <a:moveTo>
                    <a:pt x="3421516" y="0"/>
                  </a:moveTo>
                  <a:lnTo>
                    <a:pt x="0" y="0"/>
                  </a:lnTo>
                  <a:lnTo>
                    <a:pt x="0" y="5466286"/>
                  </a:lnTo>
                  <a:lnTo>
                    <a:pt x="76200" y="5466286"/>
                  </a:lnTo>
                  <a:lnTo>
                    <a:pt x="76200" y="76200"/>
                  </a:lnTo>
                  <a:lnTo>
                    <a:pt x="3585346" y="76200"/>
                  </a:lnTo>
                  <a:lnTo>
                    <a:pt x="3585346" y="0"/>
                  </a:lnTo>
                  <a:close/>
                </a:path>
              </a:pathLst>
            </a:custGeom>
            <a:solidFill>
              <a:srgbClr val="D8A21E"/>
            </a:solidFill>
          </p:spPr>
        </p:sp>
      </p:grpSp>
      <p:grpSp>
        <p:nvGrpSpPr>
          <p:cNvPr id="36" name="Group 9">
            <a:extLst>
              <a:ext uri="{FF2B5EF4-FFF2-40B4-BE49-F238E27FC236}">
                <a16:creationId xmlns:a16="http://schemas.microsoft.com/office/drawing/2014/main" id="{5B7C4561-92C6-A2DD-9E6C-624B80B52336}"/>
              </a:ext>
            </a:extLst>
          </p:cNvPr>
          <p:cNvGrpSpPr>
            <a:grpSpLocks noChangeAspect="1"/>
          </p:cNvGrpSpPr>
          <p:nvPr/>
        </p:nvGrpSpPr>
        <p:grpSpPr>
          <a:xfrm>
            <a:off x="18930917" y="2309955"/>
            <a:ext cx="3392647" cy="2938032"/>
            <a:chOff x="294221" y="29952"/>
            <a:chExt cx="6350000" cy="5499100"/>
          </a:xfrm>
          <a:blipFill>
            <a:blip r:embed="rId4"/>
            <a:stretch>
              <a:fillRect/>
            </a:stretch>
          </a:blipFill>
        </p:grpSpPr>
        <p:sp>
          <p:nvSpPr>
            <p:cNvPr id="37" name="Freeform 10">
              <a:extLst>
                <a:ext uri="{FF2B5EF4-FFF2-40B4-BE49-F238E27FC236}">
                  <a16:creationId xmlns:a16="http://schemas.microsoft.com/office/drawing/2014/main" id="{F8995768-EFF7-B3AF-0986-F79D9B450848}"/>
                </a:ext>
              </a:extLst>
            </p:cNvPr>
            <p:cNvSpPr/>
            <p:nvPr/>
          </p:nvSpPr>
          <p:spPr>
            <a:xfrm>
              <a:off x="294221" y="29952"/>
              <a:ext cx="6350000" cy="5499100"/>
            </a:xfrm>
            <a:custGeom>
              <a:avLst/>
              <a:gdLst/>
              <a:ahLst/>
              <a:cxnLst/>
              <a:rect l="l" t="t" r="r" b="b"/>
              <a:pathLst>
                <a:path w="6350000" h="5499100">
                  <a:moveTo>
                    <a:pt x="4762500" y="0"/>
                  </a:moveTo>
                  <a:lnTo>
                    <a:pt x="1587500" y="0"/>
                  </a:lnTo>
                  <a:lnTo>
                    <a:pt x="0" y="2749550"/>
                  </a:lnTo>
                  <a:lnTo>
                    <a:pt x="1587500" y="5499100"/>
                  </a:lnTo>
                  <a:lnTo>
                    <a:pt x="4762500" y="5499100"/>
                  </a:lnTo>
                  <a:lnTo>
                    <a:pt x="6350000" y="2749550"/>
                  </a:lnTo>
                  <a:close/>
                </a:path>
              </a:pathLst>
            </a:custGeom>
            <a:grpFill/>
            <a:ln w="12700">
              <a:solidFill>
                <a:srgbClr val="000000"/>
              </a:solidFill>
            </a:ln>
          </p:spPr>
        </p:sp>
      </p:grpSp>
      <p:pic>
        <p:nvPicPr>
          <p:cNvPr id="38" name="Picture 37">
            <a:extLst>
              <a:ext uri="{FF2B5EF4-FFF2-40B4-BE49-F238E27FC236}">
                <a16:creationId xmlns:a16="http://schemas.microsoft.com/office/drawing/2014/main" id="{AA8C80B7-AE84-8EDB-DEC8-B04949B613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4330" y="6071374"/>
            <a:ext cx="6934200" cy="6934200"/>
          </a:xfrm>
          <a:prstGeom prst="rect">
            <a:avLst/>
          </a:prstGeom>
        </p:spPr>
      </p:pic>
      <p:cxnSp>
        <p:nvCxnSpPr>
          <p:cNvPr id="39" name="Straight Connector 38">
            <a:extLst>
              <a:ext uri="{FF2B5EF4-FFF2-40B4-BE49-F238E27FC236}">
                <a16:creationId xmlns:a16="http://schemas.microsoft.com/office/drawing/2014/main" id="{B88DD3A7-57BB-400E-6676-D30634180B45}"/>
              </a:ext>
            </a:extLst>
          </p:cNvPr>
          <p:cNvCxnSpPr/>
          <p:nvPr/>
        </p:nvCxnSpPr>
        <p:spPr>
          <a:xfrm>
            <a:off x="-10495750" y="6853606"/>
            <a:ext cx="8610600" cy="5410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1737F66-C39C-2C67-D9F3-0B84A906D71F}"/>
              </a:ext>
            </a:extLst>
          </p:cNvPr>
          <p:cNvCxnSpPr>
            <a:cxnSpLocks/>
          </p:cNvCxnSpPr>
          <p:nvPr/>
        </p:nvCxnSpPr>
        <p:spPr>
          <a:xfrm flipV="1">
            <a:off x="-9884557" y="6677042"/>
            <a:ext cx="8610600" cy="5410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1" name="Picture 4">
            <a:extLst>
              <a:ext uri="{FF2B5EF4-FFF2-40B4-BE49-F238E27FC236}">
                <a16:creationId xmlns:a16="http://schemas.microsoft.com/office/drawing/2014/main" id="{2A7F79FA-1656-15FF-D39E-73166AC9DC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06721" y="8185529"/>
            <a:ext cx="4042354" cy="2094674"/>
          </a:xfrm>
          <a:prstGeom prst="rect">
            <a:avLst/>
          </a:prstGeom>
        </p:spPr>
      </p:pic>
      <p:pic>
        <p:nvPicPr>
          <p:cNvPr id="42" name="Picture 5">
            <a:extLst>
              <a:ext uri="{FF2B5EF4-FFF2-40B4-BE49-F238E27FC236}">
                <a16:creationId xmlns:a16="http://schemas.microsoft.com/office/drawing/2014/main" id="{55758C0B-BABC-8A60-0C0F-38B1DA635B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132799">
            <a:off x="-327588" y="6955156"/>
            <a:ext cx="1009353" cy="1391338"/>
          </a:xfrm>
          <a:prstGeom prst="rect">
            <a:avLst/>
          </a:prstGeom>
        </p:spPr>
      </p:pic>
      <p:grpSp>
        <p:nvGrpSpPr>
          <p:cNvPr id="43" name="Group 6">
            <a:extLst>
              <a:ext uri="{FF2B5EF4-FFF2-40B4-BE49-F238E27FC236}">
                <a16:creationId xmlns:a16="http://schemas.microsoft.com/office/drawing/2014/main" id="{2FDDB6BA-0174-F2FA-05F5-CE20B255C8EF}"/>
              </a:ext>
            </a:extLst>
          </p:cNvPr>
          <p:cNvGrpSpPr/>
          <p:nvPr/>
        </p:nvGrpSpPr>
        <p:grpSpPr>
          <a:xfrm>
            <a:off x="9384984" y="-7239000"/>
            <a:ext cx="2990477" cy="5911229"/>
            <a:chOff x="0" y="0"/>
            <a:chExt cx="3518208" cy="3380072"/>
          </a:xfrm>
        </p:grpSpPr>
        <p:sp>
          <p:nvSpPr>
            <p:cNvPr id="44" name="Freeform 7">
              <a:extLst>
                <a:ext uri="{FF2B5EF4-FFF2-40B4-BE49-F238E27FC236}">
                  <a16:creationId xmlns:a16="http://schemas.microsoft.com/office/drawing/2014/main" id="{044897A0-04D8-90CC-0ECB-1009D1B56E9E}"/>
                </a:ext>
              </a:extLst>
            </p:cNvPr>
            <p:cNvSpPr/>
            <p:nvPr/>
          </p:nvSpPr>
          <p:spPr>
            <a:xfrm>
              <a:off x="10160" y="16510"/>
              <a:ext cx="3495348" cy="3352132"/>
            </a:xfrm>
            <a:custGeom>
              <a:avLst/>
              <a:gdLst/>
              <a:ahLst/>
              <a:cxnLst/>
              <a:rect l="l" t="t" r="r" b="b"/>
              <a:pathLst>
                <a:path w="3495348" h="3352132">
                  <a:moveTo>
                    <a:pt x="3495348" y="3352132"/>
                  </a:moveTo>
                  <a:lnTo>
                    <a:pt x="0" y="3344512"/>
                  </a:lnTo>
                  <a:lnTo>
                    <a:pt x="0" y="1175834"/>
                  </a:lnTo>
                  <a:lnTo>
                    <a:pt x="17780" y="19050"/>
                  </a:lnTo>
                  <a:lnTo>
                    <a:pt x="1740902" y="0"/>
                  </a:lnTo>
                  <a:lnTo>
                    <a:pt x="3476298" y="5080"/>
                  </a:lnTo>
                  <a:close/>
                </a:path>
              </a:pathLst>
            </a:custGeom>
            <a:solidFill>
              <a:srgbClr val="FFF5DE"/>
            </a:solidFill>
          </p:spPr>
        </p:sp>
        <p:sp>
          <p:nvSpPr>
            <p:cNvPr id="45" name="Freeform 8">
              <a:extLst>
                <a:ext uri="{FF2B5EF4-FFF2-40B4-BE49-F238E27FC236}">
                  <a16:creationId xmlns:a16="http://schemas.microsoft.com/office/drawing/2014/main" id="{B5CDBA79-061E-467B-FB67-5EE977BDFBEE}"/>
                </a:ext>
              </a:extLst>
            </p:cNvPr>
            <p:cNvSpPr/>
            <p:nvPr/>
          </p:nvSpPr>
          <p:spPr>
            <a:xfrm>
              <a:off x="-3810" y="0"/>
              <a:ext cx="3524558" cy="3378802"/>
            </a:xfrm>
            <a:custGeom>
              <a:avLst/>
              <a:gdLst/>
              <a:ahLst/>
              <a:cxnLst/>
              <a:rect l="l" t="t" r="r" b="b"/>
              <a:pathLst>
                <a:path w="3524558" h="3378802">
                  <a:moveTo>
                    <a:pt x="3490268" y="21590"/>
                  </a:moveTo>
                  <a:cubicBezTo>
                    <a:pt x="3491538" y="34290"/>
                    <a:pt x="3491538" y="44450"/>
                    <a:pt x="3492808" y="54610"/>
                  </a:cubicBezTo>
                  <a:cubicBezTo>
                    <a:pt x="3495348" y="114671"/>
                    <a:pt x="3496618" y="187557"/>
                    <a:pt x="3499158" y="257840"/>
                  </a:cubicBezTo>
                  <a:cubicBezTo>
                    <a:pt x="3499158" y="359360"/>
                    <a:pt x="3511858" y="2361124"/>
                    <a:pt x="3518208" y="2462644"/>
                  </a:cubicBezTo>
                  <a:cubicBezTo>
                    <a:pt x="3524558" y="2616225"/>
                    <a:pt x="3520748" y="2772410"/>
                    <a:pt x="3520748" y="2925991"/>
                  </a:cubicBezTo>
                  <a:cubicBezTo>
                    <a:pt x="3520748" y="3061351"/>
                    <a:pt x="3522018" y="3186299"/>
                    <a:pt x="3523288" y="3317842"/>
                  </a:cubicBezTo>
                  <a:cubicBezTo>
                    <a:pt x="3523288" y="3339432"/>
                    <a:pt x="3523288" y="3353402"/>
                    <a:pt x="3523288" y="3377532"/>
                  </a:cubicBezTo>
                  <a:cubicBezTo>
                    <a:pt x="3500428" y="3377532"/>
                    <a:pt x="3480108" y="3378802"/>
                    <a:pt x="3453917" y="3377532"/>
                  </a:cubicBezTo>
                  <a:cubicBezTo>
                    <a:pt x="3278061" y="3372452"/>
                    <a:pt x="3099499" y="3378802"/>
                    <a:pt x="2923642" y="3373722"/>
                  </a:cubicBezTo>
                  <a:cubicBezTo>
                    <a:pt x="2818128" y="3369912"/>
                    <a:pt x="2715319" y="3372452"/>
                    <a:pt x="2609806" y="3369912"/>
                  </a:cubicBezTo>
                  <a:cubicBezTo>
                    <a:pt x="2561107" y="3368642"/>
                    <a:pt x="2512408" y="3367372"/>
                    <a:pt x="2463709" y="3366102"/>
                  </a:cubicBezTo>
                  <a:cubicBezTo>
                    <a:pt x="2433949" y="3366102"/>
                    <a:pt x="2406894" y="3367372"/>
                    <a:pt x="2377134" y="3367372"/>
                  </a:cubicBezTo>
                  <a:cubicBezTo>
                    <a:pt x="2301380" y="3366102"/>
                    <a:pt x="2093058" y="3367372"/>
                    <a:pt x="2017304" y="3366102"/>
                  </a:cubicBezTo>
                  <a:cubicBezTo>
                    <a:pt x="1963194" y="3364832"/>
                    <a:pt x="881000" y="3373722"/>
                    <a:pt x="826890" y="3372452"/>
                  </a:cubicBezTo>
                  <a:cubicBezTo>
                    <a:pt x="813363" y="3372452"/>
                    <a:pt x="797130" y="3373722"/>
                    <a:pt x="783602" y="3373722"/>
                  </a:cubicBezTo>
                  <a:cubicBezTo>
                    <a:pt x="751137" y="3373722"/>
                    <a:pt x="721376" y="3374992"/>
                    <a:pt x="688910" y="3374992"/>
                  </a:cubicBezTo>
                  <a:cubicBezTo>
                    <a:pt x="607746" y="3374992"/>
                    <a:pt x="529287" y="3373722"/>
                    <a:pt x="448122" y="3372452"/>
                  </a:cubicBezTo>
                  <a:cubicBezTo>
                    <a:pt x="399423" y="3371182"/>
                    <a:pt x="350725" y="3369912"/>
                    <a:pt x="304731" y="3368642"/>
                  </a:cubicBezTo>
                  <a:cubicBezTo>
                    <a:pt x="218156" y="3367372"/>
                    <a:pt x="131580" y="3366102"/>
                    <a:pt x="48260" y="3366102"/>
                  </a:cubicBezTo>
                  <a:cubicBezTo>
                    <a:pt x="38100" y="3366102"/>
                    <a:pt x="29210" y="3366102"/>
                    <a:pt x="19050" y="3364832"/>
                  </a:cubicBezTo>
                  <a:cubicBezTo>
                    <a:pt x="10160" y="3363562"/>
                    <a:pt x="5080" y="3357212"/>
                    <a:pt x="7620" y="3348322"/>
                  </a:cubicBezTo>
                  <a:cubicBezTo>
                    <a:pt x="16510" y="3316452"/>
                    <a:pt x="12700" y="3251376"/>
                    <a:pt x="11430" y="3183696"/>
                  </a:cubicBezTo>
                  <a:cubicBezTo>
                    <a:pt x="10160" y="3045733"/>
                    <a:pt x="6350" y="2910373"/>
                    <a:pt x="7620" y="2772410"/>
                  </a:cubicBezTo>
                  <a:cubicBezTo>
                    <a:pt x="5080" y="2600607"/>
                    <a:pt x="0" y="473895"/>
                    <a:pt x="7620" y="299489"/>
                  </a:cubicBezTo>
                  <a:cubicBezTo>
                    <a:pt x="8890" y="265649"/>
                    <a:pt x="7620" y="229206"/>
                    <a:pt x="8890" y="195366"/>
                  </a:cubicBezTo>
                  <a:cubicBezTo>
                    <a:pt x="10160" y="140702"/>
                    <a:pt x="12700" y="80831"/>
                    <a:pt x="13970" y="44450"/>
                  </a:cubicBezTo>
                  <a:cubicBezTo>
                    <a:pt x="13970" y="41910"/>
                    <a:pt x="15240" y="39370"/>
                    <a:pt x="16510" y="38100"/>
                  </a:cubicBezTo>
                  <a:cubicBezTo>
                    <a:pt x="38100" y="35560"/>
                    <a:pt x="63943" y="30480"/>
                    <a:pt x="107231" y="29210"/>
                  </a:cubicBezTo>
                  <a:cubicBezTo>
                    <a:pt x="180279" y="25400"/>
                    <a:pt x="253327" y="22860"/>
                    <a:pt x="329081" y="20320"/>
                  </a:cubicBezTo>
                  <a:cubicBezTo>
                    <a:pt x="380485" y="17780"/>
                    <a:pt x="431889" y="16510"/>
                    <a:pt x="480588" y="13970"/>
                  </a:cubicBezTo>
                  <a:cubicBezTo>
                    <a:pt x="529287" y="11430"/>
                    <a:pt x="580691" y="8890"/>
                    <a:pt x="629390" y="8890"/>
                  </a:cubicBezTo>
                  <a:cubicBezTo>
                    <a:pt x="683499" y="7620"/>
                    <a:pt x="737609" y="10160"/>
                    <a:pt x="791719" y="8890"/>
                  </a:cubicBezTo>
                  <a:cubicBezTo>
                    <a:pt x="859356" y="8890"/>
                    <a:pt x="2084941" y="6350"/>
                    <a:pt x="2152578" y="5080"/>
                  </a:cubicBezTo>
                  <a:cubicBezTo>
                    <a:pt x="2217510" y="3810"/>
                    <a:pt x="2282442" y="2540"/>
                    <a:pt x="2350079" y="2540"/>
                  </a:cubicBezTo>
                  <a:cubicBezTo>
                    <a:pt x="2461004" y="1270"/>
                    <a:pt x="2569223" y="0"/>
                    <a:pt x="2680148" y="0"/>
                  </a:cubicBezTo>
                  <a:cubicBezTo>
                    <a:pt x="2726142" y="0"/>
                    <a:pt x="2774840" y="2540"/>
                    <a:pt x="2820833" y="2540"/>
                  </a:cubicBezTo>
                  <a:cubicBezTo>
                    <a:pt x="2947991" y="3810"/>
                    <a:pt x="3077855" y="5080"/>
                    <a:pt x="3205012" y="7620"/>
                  </a:cubicBezTo>
                  <a:cubicBezTo>
                    <a:pt x="3272650" y="8890"/>
                    <a:pt x="3340287" y="12700"/>
                    <a:pt x="3407924" y="16510"/>
                  </a:cubicBezTo>
                  <a:cubicBezTo>
                    <a:pt x="3424157" y="16510"/>
                    <a:pt x="3440390" y="16510"/>
                    <a:pt x="3453917" y="16510"/>
                  </a:cubicBezTo>
                  <a:cubicBezTo>
                    <a:pt x="3471218" y="17780"/>
                    <a:pt x="3480108" y="20320"/>
                    <a:pt x="3490268" y="21590"/>
                  </a:cubicBezTo>
                  <a:close/>
                  <a:moveTo>
                    <a:pt x="3500428" y="3361022"/>
                  </a:moveTo>
                  <a:cubicBezTo>
                    <a:pt x="3501698" y="3344512"/>
                    <a:pt x="3502968" y="3331812"/>
                    <a:pt x="3502968" y="3319112"/>
                  </a:cubicBezTo>
                  <a:cubicBezTo>
                    <a:pt x="3501698" y="3173283"/>
                    <a:pt x="3500428" y="3035320"/>
                    <a:pt x="3500428" y="2886945"/>
                  </a:cubicBezTo>
                  <a:cubicBezTo>
                    <a:pt x="3500428" y="2819265"/>
                    <a:pt x="3502968" y="2751585"/>
                    <a:pt x="3501698" y="2683905"/>
                  </a:cubicBezTo>
                  <a:cubicBezTo>
                    <a:pt x="3501698" y="2621432"/>
                    <a:pt x="3500428" y="2556355"/>
                    <a:pt x="3499158" y="2493881"/>
                  </a:cubicBezTo>
                  <a:cubicBezTo>
                    <a:pt x="3494078" y="2397567"/>
                    <a:pt x="3482648" y="403612"/>
                    <a:pt x="3482648" y="307299"/>
                  </a:cubicBezTo>
                  <a:cubicBezTo>
                    <a:pt x="3480108" y="226603"/>
                    <a:pt x="3477568" y="143305"/>
                    <a:pt x="3475028" y="63500"/>
                  </a:cubicBezTo>
                  <a:cubicBezTo>
                    <a:pt x="3473758" y="44450"/>
                    <a:pt x="3472488" y="43180"/>
                    <a:pt x="3445801" y="41910"/>
                  </a:cubicBezTo>
                  <a:cubicBezTo>
                    <a:pt x="3437684" y="41910"/>
                    <a:pt x="3432273" y="41910"/>
                    <a:pt x="3424157" y="40640"/>
                  </a:cubicBezTo>
                  <a:cubicBezTo>
                    <a:pt x="3356520" y="36830"/>
                    <a:pt x="3286177" y="31750"/>
                    <a:pt x="3218540" y="30480"/>
                  </a:cubicBezTo>
                  <a:cubicBezTo>
                    <a:pt x="3053505" y="26670"/>
                    <a:pt x="2885765" y="25400"/>
                    <a:pt x="2720731" y="22860"/>
                  </a:cubicBezTo>
                  <a:cubicBezTo>
                    <a:pt x="2696381" y="22860"/>
                    <a:pt x="2669326" y="22860"/>
                    <a:pt x="2644977" y="22860"/>
                  </a:cubicBezTo>
                  <a:cubicBezTo>
                    <a:pt x="2604395" y="22860"/>
                    <a:pt x="2563812" y="22860"/>
                    <a:pt x="2525936" y="22860"/>
                  </a:cubicBezTo>
                  <a:cubicBezTo>
                    <a:pt x="2439360" y="22860"/>
                    <a:pt x="2352784" y="22860"/>
                    <a:pt x="2268914" y="24130"/>
                  </a:cubicBezTo>
                  <a:cubicBezTo>
                    <a:pt x="2195866" y="25400"/>
                    <a:pt x="964870" y="29210"/>
                    <a:pt x="891822" y="29210"/>
                  </a:cubicBezTo>
                  <a:cubicBezTo>
                    <a:pt x="772781" y="29210"/>
                    <a:pt x="653739" y="26670"/>
                    <a:pt x="534698" y="33020"/>
                  </a:cubicBezTo>
                  <a:cubicBezTo>
                    <a:pt x="472472" y="36830"/>
                    <a:pt x="412951" y="36830"/>
                    <a:pt x="353430" y="38100"/>
                  </a:cubicBezTo>
                  <a:cubicBezTo>
                    <a:pt x="250622" y="41910"/>
                    <a:pt x="147813" y="45720"/>
                    <a:pt x="49530" y="50800"/>
                  </a:cubicBezTo>
                  <a:cubicBezTo>
                    <a:pt x="36830" y="50800"/>
                    <a:pt x="34290" y="53340"/>
                    <a:pt x="33020" y="73022"/>
                  </a:cubicBezTo>
                  <a:cubicBezTo>
                    <a:pt x="31750" y="119877"/>
                    <a:pt x="31750" y="166733"/>
                    <a:pt x="30480" y="213588"/>
                  </a:cubicBezTo>
                  <a:cubicBezTo>
                    <a:pt x="29210" y="291680"/>
                    <a:pt x="26670" y="367169"/>
                    <a:pt x="25400" y="445262"/>
                  </a:cubicBezTo>
                  <a:cubicBezTo>
                    <a:pt x="20320" y="528560"/>
                    <a:pt x="26670" y="2564164"/>
                    <a:pt x="29210" y="2647462"/>
                  </a:cubicBezTo>
                  <a:cubicBezTo>
                    <a:pt x="29210" y="2735967"/>
                    <a:pt x="29210" y="2827074"/>
                    <a:pt x="30480" y="2915579"/>
                  </a:cubicBezTo>
                  <a:cubicBezTo>
                    <a:pt x="30480" y="2980656"/>
                    <a:pt x="33020" y="3045733"/>
                    <a:pt x="33020" y="3110810"/>
                  </a:cubicBezTo>
                  <a:cubicBezTo>
                    <a:pt x="33020" y="3181092"/>
                    <a:pt x="33020" y="3251376"/>
                    <a:pt x="31750" y="3319112"/>
                  </a:cubicBezTo>
                  <a:cubicBezTo>
                    <a:pt x="31750" y="3322922"/>
                    <a:pt x="31750" y="3325462"/>
                    <a:pt x="31750" y="3329272"/>
                  </a:cubicBezTo>
                  <a:cubicBezTo>
                    <a:pt x="31750" y="3339432"/>
                    <a:pt x="35560" y="3343242"/>
                    <a:pt x="44450" y="3343242"/>
                  </a:cubicBezTo>
                  <a:cubicBezTo>
                    <a:pt x="69354" y="3343242"/>
                    <a:pt x="107231" y="3344512"/>
                    <a:pt x="142402" y="3344512"/>
                  </a:cubicBezTo>
                  <a:cubicBezTo>
                    <a:pt x="193807" y="3344512"/>
                    <a:pt x="247916" y="3341972"/>
                    <a:pt x="299320" y="3344512"/>
                  </a:cubicBezTo>
                  <a:cubicBezTo>
                    <a:pt x="383191" y="3348322"/>
                    <a:pt x="467061" y="3350862"/>
                    <a:pt x="550931" y="3349592"/>
                  </a:cubicBezTo>
                  <a:cubicBezTo>
                    <a:pt x="605040" y="3348322"/>
                    <a:pt x="656445" y="3350862"/>
                    <a:pt x="710554" y="3350862"/>
                  </a:cubicBezTo>
                  <a:cubicBezTo>
                    <a:pt x="789013" y="3350862"/>
                    <a:pt x="867472" y="3349592"/>
                    <a:pt x="945932" y="3350862"/>
                  </a:cubicBezTo>
                  <a:cubicBezTo>
                    <a:pt x="1062267" y="3352132"/>
                    <a:pt x="2339257" y="3341972"/>
                    <a:pt x="2458298" y="3344512"/>
                  </a:cubicBezTo>
                  <a:cubicBezTo>
                    <a:pt x="2509703" y="3345782"/>
                    <a:pt x="2561107" y="3347052"/>
                    <a:pt x="2609806" y="3347052"/>
                  </a:cubicBezTo>
                  <a:cubicBezTo>
                    <a:pt x="2699087" y="3349592"/>
                    <a:pt x="2785662" y="3345782"/>
                    <a:pt x="2874943" y="3349592"/>
                  </a:cubicBezTo>
                  <a:cubicBezTo>
                    <a:pt x="2947991" y="3352132"/>
                    <a:pt x="3021039" y="3352132"/>
                    <a:pt x="3094088" y="3354672"/>
                  </a:cubicBezTo>
                  <a:cubicBezTo>
                    <a:pt x="3202307" y="3358482"/>
                    <a:pt x="3310526" y="3361022"/>
                    <a:pt x="3418746" y="3362292"/>
                  </a:cubicBezTo>
                  <a:cubicBezTo>
                    <a:pt x="3459328" y="3362292"/>
                    <a:pt x="3480108" y="3361022"/>
                    <a:pt x="3500428" y="3361022"/>
                  </a:cubicBezTo>
                  <a:close/>
                </a:path>
              </a:pathLst>
            </a:custGeom>
            <a:solidFill>
              <a:srgbClr val="000000"/>
            </a:solidFill>
          </p:spPr>
        </p:sp>
      </p:grpSp>
      <p:grpSp>
        <p:nvGrpSpPr>
          <p:cNvPr id="46" name="Group 9">
            <a:extLst>
              <a:ext uri="{FF2B5EF4-FFF2-40B4-BE49-F238E27FC236}">
                <a16:creationId xmlns:a16="http://schemas.microsoft.com/office/drawing/2014/main" id="{4302B095-3F10-C512-F4B5-E16F814CB284}"/>
              </a:ext>
            </a:extLst>
          </p:cNvPr>
          <p:cNvGrpSpPr/>
          <p:nvPr/>
        </p:nvGrpSpPr>
        <p:grpSpPr>
          <a:xfrm>
            <a:off x="4606624" y="7848600"/>
            <a:ext cx="2978751" cy="5194228"/>
            <a:chOff x="0" y="0"/>
            <a:chExt cx="3504413" cy="3231732"/>
          </a:xfrm>
        </p:grpSpPr>
        <p:sp>
          <p:nvSpPr>
            <p:cNvPr id="47" name="Freeform 10">
              <a:extLst>
                <a:ext uri="{FF2B5EF4-FFF2-40B4-BE49-F238E27FC236}">
                  <a16:creationId xmlns:a16="http://schemas.microsoft.com/office/drawing/2014/main" id="{A1117FCF-A075-17CC-CAD2-14B99A310C2C}"/>
                </a:ext>
              </a:extLst>
            </p:cNvPr>
            <p:cNvSpPr/>
            <p:nvPr/>
          </p:nvSpPr>
          <p:spPr>
            <a:xfrm>
              <a:off x="10160" y="16510"/>
              <a:ext cx="3481553" cy="3203792"/>
            </a:xfrm>
            <a:custGeom>
              <a:avLst/>
              <a:gdLst/>
              <a:ahLst/>
              <a:cxnLst/>
              <a:rect l="l" t="t" r="r" b="b"/>
              <a:pathLst>
                <a:path w="3481553" h="3203792">
                  <a:moveTo>
                    <a:pt x="3481553" y="3203792"/>
                  </a:moveTo>
                  <a:lnTo>
                    <a:pt x="0" y="3196172"/>
                  </a:lnTo>
                  <a:lnTo>
                    <a:pt x="0" y="1124386"/>
                  </a:lnTo>
                  <a:lnTo>
                    <a:pt x="17780" y="19050"/>
                  </a:lnTo>
                  <a:lnTo>
                    <a:pt x="1734022" y="0"/>
                  </a:lnTo>
                  <a:lnTo>
                    <a:pt x="3462503" y="5080"/>
                  </a:lnTo>
                  <a:close/>
                </a:path>
              </a:pathLst>
            </a:custGeom>
            <a:solidFill>
              <a:srgbClr val="FFF5DE"/>
            </a:solidFill>
          </p:spPr>
        </p:sp>
        <p:sp>
          <p:nvSpPr>
            <p:cNvPr id="48" name="Freeform 11">
              <a:extLst>
                <a:ext uri="{FF2B5EF4-FFF2-40B4-BE49-F238E27FC236}">
                  <a16:creationId xmlns:a16="http://schemas.microsoft.com/office/drawing/2014/main" id="{82D4DADC-29AB-DDF8-20F1-60D982ACE127}"/>
                </a:ext>
              </a:extLst>
            </p:cNvPr>
            <p:cNvSpPr/>
            <p:nvPr/>
          </p:nvSpPr>
          <p:spPr>
            <a:xfrm>
              <a:off x="-3810" y="0"/>
              <a:ext cx="3510763" cy="3230462"/>
            </a:xfrm>
            <a:custGeom>
              <a:avLst/>
              <a:gdLst/>
              <a:ahLst/>
              <a:cxnLst/>
              <a:rect l="l" t="t" r="r" b="b"/>
              <a:pathLst>
                <a:path w="3510763" h="3230462">
                  <a:moveTo>
                    <a:pt x="3476473" y="21590"/>
                  </a:moveTo>
                  <a:cubicBezTo>
                    <a:pt x="3477743" y="34290"/>
                    <a:pt x="3477743" y="44450"/>
                    <a:pt x="3479013" y="54610"/>
                  </a:cubicBezTo>
                  <a:cubicBezTo>
                    <a:pt x="3481553" y="112376"/>
                    <a:pt x="3482823" y="181938"/>
                    <a:pt x="3485363" y="249015"/>
                  </a:cubicBezTo>
                  <a:cubicBezTo>
                    <a:pt x="3485363" y="345905"/>
                    <a:pt x="3498063" y="2256367"/>
                    <a:pt x="3504413" y="2353257"/>
                  </a:cubicBezTo>
                  <a:cubicBezTo>
                    <a:pt x="3510763" y="2499833"/>
                    <a:pt x="3506953" y="2648894"/>
                    <a:pt x="3506953" y="2795470"/>
                  </a:cubicBezTo>
                  <a:cubicBezTo>
                    <a:pt x="3506953" y="2924656"/>
                    <a:pt x="3508223" y="3043905"/>
                    <a:pt x="3509493" y="3169501"/>
                  </a:cubicBezTo>
                  <a:cubicBezTo>
                    <a:pt x="3509493" y="3191091"/>
                    <a:pt x="3509493" y="3205062"/>
                    <a:pt x="3509493" y="3229191"/>
                  </a:cubicBezTo>
                  <a:cubicBezTo>
                    <a:pt x="3486633" y="3229191"/>
                    <a:pt x="3466313" y="3230462"/>
                    <a:pt x="3440167" y="3229191"/>
                  </a:cubicBezTo>
                  <a:cubicBezTo>
                    <a:pt x="3265021" y="3224112"/>
                    <a:pt x="3087181" y="3230462"/>
                    <a:pt x="2912036" y="3225382"/>
                  </a:cubicBezTo>
                  <a:cubicBezTo>
                    <a:pt x="2806948" y="3221572"/>
                    <a:pt x="2704556" y="3224112"/>
                    <a:pt x="2599468" y="3221572"/>
                  </a:cubicBezTo>
                  <a:cubicBezTo>
                    <a:pt x="2550967" y="3220301"/>
                    <a:pt x="2502465" y="3219032"/>
                    <a:pt x="2453963" y="3217762"/>
                  </a:cubicBezTo>
                  <a:cubicBezTo>
                    <a:pt x="2424323" y="3217762"/>
                    <a:pt x="2397377" y="3219032"/>
                    <a:pt x="2367738" y="3219032"/>
                  </a:cubicBezTo>
                  <a:cubicBezTo>
                    <a:pt x="2292290" y="3217762"/>
                    <a:pt x="2084810" y="3219032"/>
                    <a:pt x="2009363" y="3217762"/>
                  </a:cubicBezTo>
                  <a:cubicBezTo>
                    <a:pt x="1955472" y="3216491"/>
                    <a:pt x="877654" y="3225382"/>
                    <a:pt x="823763" y="3224112"/>
                  </a:cubicBezTo>
                  <a:cubicBezTo>
                    <a:pt x="810290" y="3224112"/>
                    <a:pt x="794123" y="3225382"/>
                    <a:pt x="780650" y="3225382"/>
                  </a:cubicBezTo>
                  <a:cubicBezTo>
                    <a:pt x="748316" y="3225382"/>
                    <a:pt x="718676" y="3226651"/>
                    <a:pt x="686341" y="3226651"/>
                  </a:cubicBezTo>
                  <a:cubicBezTo>
                    <a:pt x="605505" y="3226651"/>
                    <a:pt x="527363" y="3225382"/>
                    <a:pt x="446527" y="3224112"/>
                  </a:cubicBezTo>
                  <a:cubicBezTo>
                    <a:pt x="398025" y="3222841"/>
                    <a:pt x="349523" y="3221572"/>
                    <a:pt x="303716" y="3220301"/>
                  </a:cubicBezTo>
                  <a:cubicBezTo>
                    <a:pt x="217490" y="3219032"/>
                    <a:pt x="131265" y="3217762"/>
                    <a:pt x="48260" y="3217762"/>
                  </a:cubicBezTo>
                  <a:cubicBezTo>
                    <a:pt x="38100" y="3217762"/>
                    <a:pt x="29210" y="3217762"/>
                    <a:pt x="19050" y="3216491"/>
                  </a:cubicBezTo>
                  <a:cubicBezTo>
                    <a:pt x="10160" y="3215222"/>
                    <a:pt x="5080" y="3208872"/>
                    <a:pt x="7620" y="3199982"/>
                  </a:cubicBezTo>
                  <a:cubicBezTo>
                    <a:pt x="16510" y="3168122"/>
                    <a:pt x="12700" y="3106014"/>
                    <a:pt x="11430" y="3041421"/>
                  </a:cubicBezTo>
                  <a:cubicBezTo>
                    <a:pt x="10160" y="2909750"/>
                    <a:pt x="6350" y="2780564"/>
                    <a:pt x="7620" y="2648894"/>
                  </a:cubicBezTo>
                  <a:cubicBezTo>
                    <a:pt x="5080" y="2484927"/>
                    <a:pt x="0" y="455216"/>
                    <a:pt x="7620" y="288764"/>
                  </a:cubicBezTo>
                  <a:cubicBezTo>
                    <a:pt x="8890" y="256468"/>
                    <a:pt x="7620" y="221687"/>
                    <a:pt x="8890" y="189391"/>
                  </a:cubicBezTo>
                  <a:cubicBezTo>
                    <a:pt x="10160" y="137219"/>
                    <a:pt x="12700" y="80079"/>
                    <a:pt x="13970" y="44450"/>
                  </a:cubicBezTo>
                  <a:cubicBezTo>
                    <a:pt x="13970" y="41910"/>
                    <a:pt x="15240" y="39370"/>
                    <a:pt x="16510" y="38100"/>
                  </a:cubicBezTo>
                  <a:cubicBezTo>
                    <a:pt x="38100" y="35560"/>
                    <a:pt x="63901" y="30480"/>
                    <a:pt x="107014" y="29210"/>
                  </a:cubicBezTo>
                  <a:cubicBezTo>
                    <a:pt x="179767" y="25400"/>
                    <a:pt x="252519" y="22860"/>
                    <a:pt x="327967" y="20320"/>
                  </a:cubicBezTo>
                  <a:cubicBezTo>
                    <a:pt x="379163" y="17780"/>
                    <a:pt x="430359" y="16510"/>
                    <a:pt x="478861" y="13970"/>
                  </a:cubicBezTo>
                  <a:cubicBezTo>
                    <a:pt x="527363" y="11430"/>
                    <a:pt x="578559" y="8890"/>
                    <a:pt x="627061" y="8890"/>
                  </a:cubicBezTo>
                  <a:cubicBezTo>
                    <a:pt x="680952" y="7620"/>
                    <a:pt x="734843" y="10160"/>
                    <a:pt x="788734" y="8890"/>
                  </a:cubicBezTo>
                  <a:cubicBezTo>
                    <a:pt x="856098" y="8890"/>
                    <a:pt x="2076727" y="6350"/>
                    <a:pt x="2144090" y="5080"/>
                  </a:cubicBezTo>
                  <a:cubicBezTo>
                    <a:pt x="2208759" y="3810"/>
                    <a:pt x="2273428" y="2540"/>
                    <a:pt x="2340792" y="2540"/>
                  </a:cubicBezTo>
                  <a:cubicBezTo>
                    <a:pt x="2451269" y="1270"/>
                    <a:pt x="2559050" y="0"/>
                    <a:pt x="2669527" y="0"/>
                  </a:cubicBezTo>
                  <a:cubicBezTo>
                    <a:pt x="2715334" y="0"/>
                    <a:pt x="2763836" y="2540"/>
                    <a:pt x="2809643" y="2540"/>
                  </a:cubicBezTo>
                  <a:cubicBezTo>
                    <a:pt x="2936287" y="3810"/>
                    <a:pt x="3065625" y="5080"/>
                    <a:pt x="3192268" y="7620"/>
                  </a:cubicBezTo>
                  <a:cubicBezTo>
                    <a:pt x="3259632" y="8890"/>
                    <a:pt x="3326996" y="12700"/>
                    <a:pt x="3394359" y="16510"/>
                  </a:cubicBezTo>
                  <a:cubicBezTo>
                    <a:pt x="3410526" y="16510"/>
                    <a:pt x="3426694" y="16510"/>
                    <a:pt x="3440167" y="16510"/>
                  </a:cubicBezTo>
                  <a:cubicBezTo>
                    <a:pt x="3457423" y="17780"/>
                    <a:pt x="3466313" y="20320"/>
                    <a:pt x="3476473" y="21590"/>
                  </a:cubicBezTo>
                  <a:close/>
                  <a:moveTo>
                    <a:pt x="3486633" y="3212682"/>
                  </a:moveTo>
                  <a:cubicBezTo>
                    <a:pt x="3487903" y="3196172"/>
                    <a:pt x="3489173" y="3183472"/>
                    <a:pt x="3489173" y="3170772"/>
                  </a:cubicBezTo>
                  <a:cubicBezTo>
                    <a:pt x="3487903" y="3031483"/>
                    <a:pt x="3486633" y="2899813"/>
                    <a:pt x="3486633" y="2758205"/>
                  </a:cubicBezTo>
                  <a:cubicBezTo>
                    <a:pt x="3486633" y="2693612"/>
                    <a:pt x="3489173" y="2629019"/>
                    <a:pt x="3487903" y="2564426"/>
                  </a:cubicBezTo>
                  <a:cubicBezTo>
                    <a:pt x="3487903" y="2504802"/>
                    <a:pt x="3486633" y="2442693"/>
                    <a:pt x="3485363" y="2383069"/>
                  </a:cubicBezTo>
                  <a:cubicBezTo>
                    <a:pt x="3480283" y="2291148"/>
                    <a:pt x="3468853" y="388138"/>
                    <a:pt x="3468853" y="296218"/>
                  </a:cubicBezTo>
                  <a:cubicBezTo>
                    <a:pt x="3466313" y="219203"/>
                    <a:pt x="3463773" y="139704"/>
                    <a:pt x="3461233" y="63500"/>
                  </a:cubicBezTo>
                  <a:cubicBezTo>
                    <a:pt x="3459963" y="44450"/>
                    <a:pt x="3458693" y="43180"/>
                    <a:pt x="3432083" y="41910"/>
                  </a:cubicBezTo>
                  <a:cubicBezTo>
                    <a:pt x="3423999" y="41910"/>
                    <a:pt x="3418610" y="41910"/>
                    <a:pt x="3410527" y="40640"/>
                  </a:cubicBezTo>
                  <a:cubicBezTo>
                    <a:pt x="3343163" y="36830"/>
                    <a:pt x="3273105" y="31750"/>
                    <a:pt x="3205741" y="30480"/>
                  </a:cubicBezTo>
                  <a:cubicBezTo>
                    <a:pt x="3041374" y="26670"/>
                    <a:pt x="2874312" y="25400"/>
                    <a:pt x="2709945" y="22860"/>
                  </a:cubicBezTo>
                  <a:cubicBezTo>
                    <a:pt x="2685694" y="22860"/>
                    <a:pt x="2658749" y="22860"/>
                    <a:pt x="2634498" y="22860"/>
                  </a:cubicBezTo>
                  <a:cubicBezTo>
                    <a:pt x="2594079" y="22860"/>
                    <a:pt x="2553661" y="22860"/>
                    <a:pt x="2515938" y="22860"/>
                  </a:cubicBezTo>
                  <a:cubicBezTo>
                    <a:pt x="2429712" y="22860"/>
                    <a:pt x="2343487" y="22860"/>
                    <a:pt x="2259956" y="24130"/>
                  </a:cubicBezTo>
                  <a:cubicBezTo>
                    <a:pt x="2187203" y="25400"/>
                    <a:pt x="961185" y="29210"/>
                    <a:pt x="888432" y="29210"/>
                  </a:cubicBezTo>
                  <a:cubicBezTo>
                    <a:pt x="769872" y="29210"/>
                    <a:pt x="651312" y="26670"/>
                    <a:pt x="532752" y="33020"/>
                  </a:cubicBezTo>
                  <a:cubicBezTo>
                    <a:pt x="470777" y="36830"/>
                    <a:pt x="411497" y="36830"/>
                    <a:pt x="352217" y="38100"/>
                  </a:cubicBezTo>
                  <a:cubicBezTo>
                    <a:pt x="249825" y="41910"/>
                    <a:pt x="147432" y="45720"/>
                    <a:pt x="49530" y="50800"/>
                  </a:cubicBezTo>
                  <a:cubicBezTo>
                    <a:pt x="36830" y="50800"/>
                    <a:pt x="34290" y="53340"/>
                    <a:pt x="33020" y="72626"/>
                  </a:cubicBezTo>
                  <a:cubicBezTo>
                    <a:pt x="31750" y="117345"/>
                    <a:pt x="31750" y="162063"/>
                    <a:pt x="30480" y="206781"/>
                  </a:cubicBezTo>
                  <a:cubicBezTo>
                    <a:pt x="29210" y="281312"/>
                    <a:pt x="26670" y="353358"/>
                    <a:pt x="25400" y="427888"/>
                  </a:cubicBezTo>
                  <a:cubicBezTo>
                    <a:pt x="20320" y="507387"/>
                    <a:pt x="26670" y="2450146"/>
                    <a:pt x="29210" y="2529645"/>
                  </a:cubicBezTo>
                  <a:cubicBezTo>
                    <a:pt x="29210" y="2614113"/>
                    <a:pt x="29210" y="2701065"/>
                    <a:pt x="30480" y="2785533"/>
                  </a:cubicBezTo>
                  <a:cubicBezTo>
                    <a:pt x="30480" y="2847642"/>
                    <a:pt x="33020" y="2909750"/>
                    <a:pt x="33020" y="2971859"/>
                  </a:cubicBezTo>
                  <a:cubicBezTo>
                    <a:pt x="33020" y="3038936"/>
                    <a:pt x="33020" y="3106014"/>
                    <a:pt x="31750" y="3170772"/>
                  </a:cubicBezTo>
                  <a:cubicBezTo>
                    <a:pt x="31750" y="3174582"/>
                    <a:pt x="31750" y="3177122"/>
                    <a:pt x="31750" y="3180932"/>
                  </a:cubicBezTo>
                  <a:cubicBezTo>
                    <a:pt x="31750" y="3191092"/>
                    <a:pt x="35560" y="3194901"/>
                    <a:pt x="44450" y="3194901"/>
                  </a:cubicBezTo>
                  <a:cubicBezTo>
                    <a:pt x="69290" y="3194901"/>
                    <a:pt x="107014" y="3196172"/>
                    <a:pt x="142043" y="3196172"/>
                  </a:cubicBezTo>
                  <a:cubicBezTo>
                    <a:pt x="193239" y="3196172"/>
                    <a:pt x="247130" y="3193632"/>
                    <a:pt x="298327" y="3196172"/>
                  </a:cubicBezTo>
                  <a:cubicBezTo>
                    <a:pt x="381857" y="3199982"/>
                    <a:pt x="465388" y="3202522"/>
                    <a:pt x="548919" y="3201251"/>
                  </a:cubicBezTo>
                  <a:cubicBezTo>
                    <a:pt x="602810" y="3199982"/>
                    <a:pt x="654007" y="3202522"/>
                    <a:pt x="707897" y="3202522"/>
                  </a:cubicBezTo>
                  <a:cubicBezTo>
                    <a:pt x="786039" y="3202522"/>
                    <a:pt x="864181" y="3201251"/>
                    <a:pt x="942323" y="3202522"/>
                  </a:cubicBezTo>
                  <a:cubicBezTo>
                    <a:pt x="1058188" y="3203792"/>
                    <a:pt x="2330014" y="3193632"/>
                    <a:pt x="2448574" y="3196172"/>
                  </a:cubicBezTo>
                  <a:cubicBezTo>
                    <a:pt x="2499770" y="3197442"/>
                    <a:pt x="2550967" y="3198712"/>
                    <a:pt x="2599468" y="3198712"/>
                  </a:cubicBezTo>
                  <a:cubicBezTo>
                    <a:pt x="2688389" y="3201251"/>
                    <a:pt x="2774614" y="3197442"/>
                    <a:pt x="2863534" y="3201251"/>
                  </a:cubicBezTo>
                  <a:cubicBezTo>
                    <a:pt x="2936287" y="3203792"/>
                    <a:pt x="3009039" y="3203792"/>
                    <a:pt x="3081792" y="3206332"/>
                  </a:cubicBezTo>
                  <a:cubicBezTo>
                    <a:pt x="3189574" y="3210142"/>
                    <a:pt x="3297356" y="3212682"/>
                    <a:pt x="3405138" y="3213951"/>
                  </a:cubicBezTo>
                  <a:cubicBezTo>
                    <a:pt x="3445556" y="3213952"/>
                    <a:pt x="3466313" y="3212682"/>
                    <a:pt x="3486633" y="3212682"/>
                  </a:cubicBezTo>
                  <a:close/>
                </a:path>
              </a:pathLst>
            </a:custGeom>
            <a:solidFill>
              <a:srgbClr val="000000"/>
            </a:solidFill>
          </p:spPr>
        </p:sp>
      </p:grpSp>
      <p:sp>
        <p:nvSpPr>
          <p:cNvPr id="49" name="TextBox 15">
            <a:extLst>
              <a:ext uri="{FF2B5EF4-FFF2-40B4-BE49-F238E27FC236}">
                <a16:creationId xmlns:a16="http://schemas.microsoft.com/office/drawing/2014/main" id="{C621C31C-A48A-133C-C245-62A0A5F1AD98}"/>
              </a:ext>
            </a:extLst>
          </p:cNvPr>
          <p:cNvSpPr txBox="1"/>
          <p:nvPr/>
        </p:nvSpPr>
        <p:spPr>
          <a:xfrm>
            <a:off x="13792200" y="2307218"/>
            <a:ext cx="2775153" cy="2243563"/>
          </a:xfrm>
          <a:prstGeom prst="rect">
            <a:avLst/>
          </a:prstGeom>
        </p:spPr>
        <p:txBody>
          <a:bodyPr wrap="square" lIns="0" tIns="0" rIns="0" bIns="0" rtlCol="0" anchor="t">
            <a:spAutoFit/>
          </a:bodyPr>
          <a:lstStyle/>
          <a:p>
            <a:pPr algn="ctr">
              <a:lnSpc>
                <a:spcPts val="2268"/>
              </a:lnSpc>
            </a:pPr>
            <a:r>
              <a:rPr lang="en-US" sz="1800">
                <a:effectLst/>
                <a:latin typeface="#9Slide01 Noi dung ngan" panose="00000600000000000000" pitchFamily="2" charset="0"/>
                <a:ea typeface="Calibri" panose="020F0502020204030204" pitchFamily="34" charset="0"/>
              </a:rPr>
              <a:t>STVT cho biết</a:t>
            </a:r>
          </a:p>
          <a:p>
            <a:pPr>
              <a:lnSpc>
                <a:spcPct val="112000"/>
              </a:lnSpc>
              <a:spcAft>
                <a:spcPts val="800"/>
              </a:spcAft>
            </a:pPr>
            <a:r>
              <a:rPr lang="en-US" sz="1800">
                <a:effectLst/>
                <a:latin typeface="#9Slide01 Noi dung ngan" panose="00000600000000000000" pitchFamily="2" charset="0"/>
                <a:ea typeface="Calibri" panose="020F0502020204030204" pitchFamily="34" charset="0"/>
                <a:cs typeface="Times New Roman" panose="02020603050405020304" pitchFamily="18" charset="0"/>
              </a:rPr>
              <a:t>2 bán cầu não trái và phải; Các chức năng của 5 thuỳ não và 52 vùng chức năng của não bộ</a:t>
            </a:r>
          </a:p>
          <a:p>
            <a:pPr algn="ctr">
              <a:lnSpc>
                <a:spcPts val="2268"/>
              </a:lnSpc>
            </a:pPr>
            <a:endParaRPr lang="en-US" sz="2062" spc="40">
              <a:solidFill>
                <a:srgbClr val="000000"/>
              </a:solidFill>
              <a:latin typeface="#9Slide01 Noi dung ngan" panose="00000600000000000000" pitchFamily="2" charset="0"/>
            </a:endParaRPr>
          </a:p>
        </p:txBody>
      </p:sp>
      <p:sp>
        <p:nvSpPr>
          <p:cNvPr id="50" name="TextBox 16">
            <a:extLst>
              <a:ext uri="{FF2B5EF4-FFF2-40B4-BE49-F238E27FC236}">
                <a16:creationId xmlns:a16="http://schemas.microsoft.com/office/drawing/2014/main" id="{E2ED5B25-902E-A7F2-4070-A8B68BBAAA1D}"/>
              </a:ext>
            </a:extLst>
          </p:cNvPr>
          <p:cNvSpPr txBox="1"/>
          <p:nvPr/>
        </p:nvSpPr>
        <p:spPr>
          <a:xfrm>
            <a:off x="-4953000" y="-838200"/>
            <a:ext cx="5292369" cy="1077218"/>
          </a:xfrm>
          <a:prstGeom prst="rect">
            <a:avLst/>
          </a:prstGeom>
        </p:spPr>
        <p:txBody>
          <a:bodyPr wrap="square" lIns="0" tIns="0" rIns="0" bIns="0" rtlCol="0" anchor="t">
            <a:spAutoFit/>
          </a:bodyPr>
          <a:lstStyle/>
          <a:p>
            <a:pPr>
              <a:lnSpc>
                <a:spcPts val="4200"/>
              </a:lnSpc>
            </a:pPr>
            <a:r>
              <a:rPr lang="en-US" sz="4200">
                <a:solidFill>
                  <a:srgbClr val="00B0F0"/>
                </a:solidFill>
                <a:latin typeface="#9Slide03 BoosterNextFYBlack" panose="02000A03000000020004" pitchFamily="2" charset="0"/>
              </a:rPr>
              <a:t>Tại sao nên sử dụng công cụ STVT</a:t>
            </a:r>
          </a:p>
        </p:txBody>
      </p:sp>
      <p:sp>
        <p:nvSpPr>
          <p:cNvPr id="51" name="TextBox 20">
            <a:extLst>
              <a:ext uri="{FF2B5EF4-FFF2-40B4-BE49-F238E27FC236}">
                <a16:creationId xmlns:a16="http://schemas.microsoft.com/office/drawing/2014/main" id="{0958A348-8839-5F91-F101-5C06D50E397A}"/>
              </a:ext>
            </a:extLst>
          </p:cNvPr>
          <p:cNvSpPr txBox="1"/>
          <p:nvPr/>
        </p:nvSpPr>
        <p:spPr>
          <a:xfrm>
            <a:off x="-3886200" y="1409419"/>
            <a:ext cx="2720293" cy="4940135"/>
          </a:xfrm>
          <a:prstGeom prst="rect">
            <a:avLst/>
          </a:prstGeom>
        </p:spPr>
        <p:txBody>
          <a:bodyPr wrap="square" lIns="0" tIns="0" rIns="0" bIns="0" rtlCol="0" anchor="t">
            <a:spAutoFit/>
          </a:bodyPr>
          <a:lstStyle/>
          <a:p>
            <a:pPr algn="just">
              <a:lnSpc>
                <a:spcPct val="112000"/>
              </a:lnSpc>
              <a:spcAft>
                <a:spcPts val="800"/>
              </a:spcAft>
            </a:pPr>
            <a:r>
              <a:rPr lang="en-US">
                <a:latin typeface="#9Slide01 Noi dung ngan" panose="00000600000000000000" pitchFamily="2" charset="0"/>
                <a:ea typeface="Roboto" panose="02000000000000000000" pitchFamily="2" charset="0"/>
                <a:cs typeface="Times New Roman" panose="02020603050405020304" pitchFamily="18" charset="0"/>
              </a:rPr>
              <a:t>Bản</a:t>
            </a:r>
            <a:r>
              <a:rPr lang="en-US" sz="1800">
                <a:effectLst/>
                <a:latin typeface="#9Slide01 Noi dung ngan" panose="00000600000000000000" pitchFamily="2" charset="0"/>
                <a:ea typeface="Roboto" panose="02000000000000000000" pitchFamily="2" charset="0"/>
                <a:cs typeface="Times New Roman" panose="02020603050405020304" pitchFamily="18" charset="0"/>
              </a:rPr>
              <a:t> chất của sinh trắc vân tay là một môn khoa học nên có yếu tố di truyền vì vậy đây là cơ sở sử dụng vân tay để làm căn cước công dân. Từ 1 tuổi vân tay không thay đổi về chủng mà chỉ thay đổi về kích thước. Nên sinh trắc vân tay sớm từ nhỏ cho trẻ để phát hiện ra năng lực nổi trội từ đó kích hoạt điểm mạnh và khắc phục điểmm yếu.</a:t>
            </a:r>
          </a:p>
        </p:txBody>
      </p:sp>
      <p:pic>
        <p:nvPicPr>
          <p:cNvPr id="52" name="Picture 8">
            <a:extLst>
              <a:ext uri="{FF2B5EF4-FFF2-40B4-BE49-F238E27FC236}">
                <a16:creationId xmlns:a16="http://schemas.microsoft.com/office/drawing/2014/main" id="{1AC92669-33A2-FC70-5DC2-863DBFC68D4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2261">
            <a:off x="14165063" y="5494834"/>
            <a:ext cx="1886028" cy="1910342"/>
          </a:xfrm>
          <a:prstGeom prst="rect">
            <a:avLst/>
          </a:prstGeom>
        </p:spPr>
      </p:pic>
      <p:pic>
        <p:nvPicPr>
          <p:cNvPr id="1026" name="Picture 2" descr="lợi ích khoa học sinh trắc vân tay là gì">
            <a:extLst>
              <a:ext uri="{FF2B5EF4-FFF2-40B4-BE49-F238E27FC236}">
                <a16:creationId xmlns:a16="http://schemas.microsoft.com/office/drawing/2014/main" id="{9FACB49A-5DB2-021A-642F-EB7B45D9439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4227" y="419722"/>
            <a:ext cx="9928390" cy="59298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2E5E18C-28A3-650D-56E0-4D312A8191D1}"/>
              </a:ext>
            </a:extLst>
          </p:cNvPr>
          <p:cNvSpPr/>
          <p:nvPr/>
        </p:nvSpPr>
        <p:spPr>
          <a:xfrm>
            <a:off x="-6809" y="-82462"/>
            <a:ext cx="12192000" cy="6934199"/>
          </a:xfrm>
          <a:prstGeom prst="rect">
            <a:avLst/>
          </a:prstGeom>
          <a:solidFill>
            <a:schemeClr val="bg2">
              <a:lumMod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9248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0-#ppt_w/2"/>
                                          </p:val>
                                        </p:tav>
                                        <p:tav tm="100000">
                                          <p:val>
                                            <p:strVal val="#ppt_x"/>
                                          </p:val>
                                        </p:tav>
                                      </p:tavLst>
                                    </p:anim>
                                    <p:anim calcmode="lin" valueType="num">
                                      <p:cBhvr additive="base">
                                        <p:cTn id="8" dur="10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75B66A-D63E-D51E-F8A8-C253FE56CF1A}"/>
              </a:ext>
            </a:extLst>
          </p:cNvPr>
          <p:cNvSpPr/>
          <p:nvPr/>
        </p:nvSpPr>
        <p:spPr>
          <a:xfrm>
            <a:off x="0" y="-16747"/>
            <a:ext cx="12234014" cy="6858000"/>
          </a:xfrm>
          <a:prstGeom prst="rect">
            <a:avLst/>
          </a:prstGeom>
          <a:solidFill>
            <a:schemeClr val="bg2">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6EFF495-A2D4-99CF-2A9F-1D20EEA5BCF4}"/>
              </a:ext>
            </a:extLst>
          </p:cNvPr>
          <p:cNvSpPr/>
          <p:nvPr/>
        </p:nvSpPr>
        <p:spPr>
          <a:xfrm rot="12082237">
            <a:off x="1066800" y="1943100"/>
            <a:ext cx="2971800" cy="2971800"/>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06D0182-1CCA-6B9D-0F99-F3920459000E}"/>
              </a:ext>
            </a:extLst>
          </p:cNvPr>
          <p:cNvSpPr/>
          <p:nvPr/>
        </p:nvSpPr>
        <p:spPr>
          <a:xfrm>
            <a:off x="4610100" y="1943100"/>
            <a:ext cx="2971800" cy="29718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5AB179A-F5CD-8DD3-5AF8-78CDD4CEA368}"/>
              </a:ext>
            </a:extLst>
          </p:cNvPr>
          <p:cNvSpPr/>
          <p:nvPr/>
        </p:nvSpPr>
        <p:spPr>
          <a:xfrm rot="5880854">
            <a:off x="8153400" y="1943100"/>
            <a:ext cx="2971800" cy="297180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485;p19">
            <a:extLst>
              <a:ext uri="{FF2B5EF4-FFF2-40B4-BE49-F238E27FC236}">
                <a16:creationId xmlns:a16="http://schemas.microsoft.com/office/drawing/2014/main" id="{13AD2D72-FEFD-5AFB-AC52-030BD9005198}"/>
              </a:ext>
            </a:extLst>
          </p:cNvPr>
          <p:cNvSpPr txBox="1"/>
          <p:nvPr/>
        </p:nvSpPr>
        <p:spPr>
          <a:xfrm>
            <a:off x="3278217" y="654665"/>
            <a:ext cx="5635566" cy="466090"/>
          </a:xfrm>
          <a:prstGeom prst="rect">
            <a:avLst/>
          </a:prstGeom>
          <a:noFill/>
          <a:ln>
            <a:noFill/>
          </a:ln>
        </p:spPr>
        <p:txBody>
          <a:bodyPr spcFirstLastPara="1" wrap="square" lIns="0" tIns="0" rIns="0" bIns="0" anchor="t" anchorCtr="0">
            <a:noAutofit/>
          </a:bodyPr>
          <a:lstStyle/>
          <a:p>
            <a:pPr marL="12700" marR="0" lvl="0" indent="0" rtl="0">
              <a:lnSpc>
                <a:spcPct val="100000"/>
              </a:lnSpc>
              <a:spcBef>
                <a:spcPts val="0"/>
              </a:spcBef>
              <a:spcAft>
                <a:spcPts val="0"/>
              </a:spcAft>
              <a:buClr>
                <a:srgbClr val="000000"/>
              </a:buClr>
              <a:buSzPts val="3000"/>
              <a:buFont typeface="Arial"/>
              <a:buNone/>
            </a:pPr>
            <a:r>
              <a:rPr lang="en-US" sz="3000" b="1" i="0" u="none" strike="noStrike" cap="none">
                <a:solidFill>
                  <a:schemeClr val="tx1">
                    <a:lumMod val="50000"/>
                    <a:lumOff val="50000"/>
                  </a:schemeClr>
                </a:solidFill>
                <a:latin typeface="Arial"/>
                <a:ea typeface="Arial"/>
                <a:cs typeface="Arial"/>
                <a:sym typeface="Arial"/>
              </a:rPr>
              <a:t>BA CHỦNG VÂN TAY CHÍNH</a:t>
            </a:r>
            <a:endParaRPr sz="3000" b="0" i="0" u="none" strike="noStrike" cap="none">
              <a:solidFill>
                <a:schemeClr val="tx1">
                  <a:lumMod val="50000"/>
                  <a:lumOff val="50000"/>
                </a:schemeClr>
              </a:solidFill>
              <a:latin typeface="Arial"/>
              <a:ea typeface="Arial"/>
              <a:cs typeface="Arial"/>
              <a:sym typeface="Arial"/>
            </a:endParaRPr>
          </a:p>
        </p:txBody>
      </p:sp>
      <p:sp>
        <p:nvSpPr>
          <p:cNvPr id="7" name="TextBox 6">
            <a:extLst>
              <a:ext uri="{FF2B5EF4-FFF2-40B4-BE49-F238E27FC236}">
                <a16:creationId xmlns:a16="http://schemas.microsoft.com/office/drawing/2014/main" id="{34C9FD23-6456-633E-E092-603DC89BBA4F}"/>
              </a:ext>
            </a:extLst>
          </p:cNvPr>
          <p:cNvSpPr txBox="1"/>
          <p:nvPr/>
        </p:nvSpPr>
        <p:spPr>
          <a:xfrm>
            <a:off x="1143000" y="5266726"/>
            <a:ext cx="2457356" cy="830997"/>
          </a:xfrm>
          <a:prstGeom prst="rect">
            <a:avLst/>
          </a:prstGeom>
          <a:noFill/>
        </p:spPr>
        <p:txBody>
          <a:bodyPr wrap="square" lIns="0" tIns="0" rIns="0" bIns="0" rtlCol="0">
            <a:spAutoFit/>
          </a:bodyPr>
          <a:lstStyle/>
          <a:p>
            <a:pPr algn="l"/>
            <a:r>
              <a:rPr lang="en-US" sz="5400">
                <a:solidFill>
                  <a:srgbClr val="DE5665"/>
                </a:solidFill>
                <a:latin typeface="#9Slide03 Maven Pro Bold" panose="00000800000000000000" pitchFamily="2" charset="0"/>
                <a:cs typeface="#9Slide03 Arima Madurai ExtraBo" panose="00000900000000000000" pitchFamily="2" charset="0"/>
              </a:rPr>
              <a:t>Whorl</a:t>
            </a:r>
          </a:p>
        </p:txBody>
      </p:sp>
      <p:sp>
        <p:nvSpPr>
          <p:cNvPr id="8" name="TextBox 7">
            <a:extLst>
              <a:ext uri="{FF2B5EF4-FFF2-40B4-BE49-F238E27FC236}">
                <a16:creationId xmlns:a16="http://schemas.microsoft.com/office/drawing/2014/main" id="{8CA4FB2B-DA04-440E-D3C3-F7001BFDD641}"/>
              </a:ext>
            </a:extLst>
          </p:cNvPr>
          <p:cNvSpPr txBox="1"/>
          <p:nvPr/>
        </p:nvSpPr>
        <p:spPr>
          <a:xfrm>
            <a:off x="5105400" y="5266725"/>
            <a:ext cx="1681478" cy="830997"/>
          </a:xfrm>
          <a:prstGeom prst="rect">
            <a:avLst/>
          </a:prstGeom>
          <a:noFill/>
        </p:spPr>
        <p:txBody>
          <a:bodyPr wrap="square" lIns="0" tIns="0" rIns="0" bIns="0" rtlCol="0">
            <a:spAutoFit/>
          </a:bodyPr>
          <a:lstStyle/>
          <a:p>
            <a:pPr algn="l"/>
            <a:r>
              <a:rPr lang="en-US" sz="5400">
                <a:solidFill>
                  <a:srgbClr val="DE5665"/>
                </a:solidFill>
                <a:latin typeface="#9Slide03 Maven Pro Bold" panose="00000800000000000000" pitchFamily="2" charset="0"/>
                <a:cs typeface="#9Slide03 Arima Madurai ExtraBo" panose="00000900000000000000" pitchFamily="2" charset="0"/>
              </a:rPr>
              <a:t>Loop</a:t>
            </a:r>
          </a:p>
        </p:txBody>
      </p:sp>
      <p:sp>
        <p:nvSpPr>
          <p:cNvPr id="9" name="TextBox 8">
            <a:extLst>
              <a:ext uri="{FF2B5EF4-FFF2-40B4-BE49-F238E27FC236}">
                <a16:creationId xmlns:a16="http://schemas.microsoft.com/office/drawing/2014/main" id="{C0572049-696D-10C9-39EB-BAA3EED8D0BF}"/>
              </a:ext>
            </a:extLst>
          </p:cNvPr>
          <p:cNvSpPr txBox="1"/>
          <p:nvPr/>
        </p:nvSpPr>
        <p:spPr>
          <a:xfrm>
            <a:off x="8894733" y="5154576"/>
            <a:ext cx="1681478" cy="830997"/>
          </a:xfrm>
          <a:prstGeom prst="rect">
            <a:avLst/>
          </a:prstGeom>
          <a:noFill/>
        </p:spPr>
        <p:txBody>
          <a:bodyPr wrap="square" lIns="0" tIns="0" rIns="0" bIns="0" rtlCol="0">
            <a:spAutoFit/>
          </a:bodyPr>
          <a:lstStyle/>
          <a:p>
            <a:pPr algn="l"/>
            <a:r>
              <a:rPr lang="en-US" sz="5400">
                <a:solidFill>
                  <a:srgbClr val="DE5665"/>
                </a:solidFill>
                <a:latin typeface="#9Slide03 Maven Pro Bold" panose="00000800000000000000" pitchFamily="2" charset="0"/>
                <a:cs typeface="#9Slide03 Arima Madurai ExtraBo" panose="00000900000000000000" pitchFamily="2" charset="0"/>
              </a:rPr>
              <a:t>Arch</a:t>
            </a:r>
          </a:p>
        </p:txBody>
      </p:sp>
    </p:spTree>
    <p:extLst>
      <p:ext uri="{BB962C8B-B14F-4D97-AF65-F5344CB8AC3E}">
        <p14:creationId xmlns:p14="http://schemas.microsoft.com/office/powerpoint/2010/main" val="276128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1A2D07-4F53-A55D-607F-8C5081333A07}"/>
              </a:ext>
            </a:extLst>
          </p:cNvPr>
          <p:cNvSpPr/>
          <p:nvPr/>
        </p:nvSpPr>
        <p:spPr>
          <a:xfrm>
            <a:off x="0" y="-16747"/>
            <a:ext cx="12234014" cy="6858000"/>
          </a:xfrm>
          <a:prstGeom prst="rect">
            <a:avLst/>
          </a:prstGeom>
          <a:solidFill>
            <a:schemeClr val="bg2">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6EFF495-A2D4-99CF-2A9F-1D20EEA5BCF4}"/>
              </a:ext>
            </a:extLst>
          </p:cNvPr>
          <p:cNvSpPr/>
          <p:nvPr/>
        </p:nvSpPr>
        <p:spPr>
          <a:xfrm>
            <a:off x="1193488" y="1061073"/>
            <a:ext cx="4735854" cy="4735854"/>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06D0182-1CCA-6B9D-0F99-F3920459000E}"/>
              </a:ext>
            </a:extLst>
          </p:cNvPr>
          <p:cNvSpPr/>
          <p:nvPr/>
        </p:nvSpPr>
        <p:spPr>
          <a:xfrm rot="10228292">
            <a:off x="6934200" y="2381250"/>
            <a:ext cx="2133600" cy="21336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5AB179A-F5CD-8DD3-5AF8-78CDD4CEA368}"/>
              </a:ext>
            </a:extLst>
          </p:cNvPr>
          <p:cNvSpPr/>
          <p:nvPr/>
        </p:nvSpPr>
        <p:spPr>
          <a:xfrm rot="9968397">
            <a:off x="9510913" y="2519564"/>
            <a:ext cx="2133600" cy="213360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485;p19">
            <a:extLst>
              <a:ext uri="{FF2B5EF4-FFF2-40B4-BE49-F238E27FC236}">
                <a16:creationId xmlns:a16="http://schemas.microsoft.com/office/drawing/2014/main" id="{13AD2D72-FEFD-5AFB-AC52-030BD9005198}"/>
              </a:ext>
            </a:extLst>
          </p:cNvPr>
          <p:cNvSpPr txBox="1"/>
          <p:nvPr/>
        </p:nvSpPr>
        <p:spPr>
          <a:xfrm>
            <a:off x="2819400" y="-2286000"/>
            <a:ext cx="5635566" cy="466090"/>
          </a:xfrm>
          <a:prstGeom prst="rect">
            <a:avLst/>
          </a:prstGeom>
          <a:noFill/>
          <a:ln>
            <a:noFill/>
          </a:ln>
        </p:spPr>
        <p:txBody>
          <a:bodyPr spcFirstLastPara="1" wrap="square" lIns="0" tIns="0" rIns="0" bIns="0" anchor="t" anchorCtr="0">
            <a:noAutofit/>
          </a:bodyPr>
          <a:lstStyle/>
          <a:p>
            <a:pPr marL="12700" marR="0" lvl="0" indent="0" rtl="0">
              <a:lnSpc>
                <a:spcPct val="100000"/>
              </a:lnSpc>
              <a:spcBef>
                <a:spcPts val="0"/>
              </a:spcBef>
              <a:spcAft>
                <a:spcPts val="0"/>
              </a:spcAft>
              <a:buClr>
                <a:srgbClr val="000000"/>
              </a:buClr>
              <a:buSzPts val="3000"/>
              <a:buFont typeface="Arial"/>
              <a:buNone/>
            </a:pPr>
            <a:r>
              <a:rPr lang="en-US" sz="3000" b="1" i="0" u="none" strike="noStrike" cap="none">
                <a:solidFill>
                  <a:schemeClr val="tx1">
                    <a:lumMod val="50000"/>
                    <a:lumOff val="50000"/>
                  </a:schemeClr>
                </a:solidFill>
                <a:latin typeface="Arial"/>
                <a:ea typeface="Arial"/>
                <a:cs typeface="Arial"/>
                <a:sym typeface="Arial"/>
              </a:rPr>
              <a:t>BA CHỦNG VÂN TAY CHÍNH</a:t>
            </a:r>
            <a:endParaRPr sz="3000" b="0" i="0" u="none" strike="noStrike" cap="none">
              <a:solidFill>
                <a:schemeClr val="tx1">
                  <a:lumMod val="50000"/>
                  <a:lumOff val="50000"/>
                </a:schemeClr>
              </a:solidFill>
              <a:latin typeface="Arial"/>
              <a:ea typeface="Arial"/>
              <a:cs typeface="Arial"/>
              <a:sym typeface="Arial"/>
            </a:endParaRPr>
          </a:p>
        </p:txBody>
      </p:sp>
      <p:sp>
        <p:nvSpPr>
          <p:cNvPr id="7" name="TextBox 6">
            <a:extLst>
              <a:ext uri="{FF2B5EF4-FFF2-40B4-BE49-F238E27FC236}">
                <a16:creationId xmlns:a16="http://schemas.microsoft.com/office/drawing/2014/main" id="{5F69C0A3-5E69-8A2E-4F7D-064547F9F2E9}"/>
              </a:ext>
            </a:extLst>
          </p:cNvPr>
          <p:cNvSpPr txBox="1"/>
          <p:nvPr/>
        </p:nvSpPr>
        <p:spPr>
          <a:xfrm>
            <a:off x="2590800" y="5920732"/>
            <a:ext cx="2457356" cy="830997"/>
          </a:xfrm>
          <a:prstGeom prst="rect">
            <a:avLst/>
          </a:prstGeom>
          <a:noFill/>
        </p:spPr>
        <p:txBody>
          <a:bodyPr wrap="square" lIns="0" tIns="0" rIns="0" bIns="0" rtlCol="0">
            <a:spAutoFit/>
          </a:bodyPr>
          <a:lstStyle/>
          <a:p>
            <a:pPr algn="l"/>
            <a:r>
              <a:rPr lang="en-US" sz="5400">
                <a:solidFill>
                  <a:srgbClr val="DE5665"/>
                </a:solidFill>
                <a:latin typeface="#9Slide03 Maven Pro Bold" panose="00000800000000000000" pitchFamily="2" charset="0"/>
                <a:cs typeface="#9Slide03 Arima Madurai ExtraBo" panose="00000900000000000000" pitchFamily="2" charset="0"/>
              </a:rPr>
              <a:t>Whorl</a:t>
            </a:r>
          </a:p>
        </p:txBody>
      </p:sp>
      <p:sp>
        <p:nvSpPr>
          <p:cNvPr id="8" name="TextBox 7">
            <a:extLst>
              <a:ext uri="{FF2B5EF4-FFF2-40B4-BE49-F238E27FC236}">
                <a16:creationId xmlns:a16="http://schemas.microsoft.com/office/drawing/2014/main" id="{4F285402-EC41-C78C-044F-09F370CBD16C}"/>
              </a:ext>
            </a:extLst>
          </p:cNvPr>
          <p:cNvSpPr txBox="1"/>
          <p:nvPr/>
        </p:nvSpPr>
        <p:spPr>
          <a:xfrm>
            <a:off x="7400200" y="4539102"/>
            <a:ext cx="1681478" cy="677108"/>
          </a:xfrm>
          <a:prstGeom prst="rect">
            <a:avLst/>
          </a:prstGeom>
          <a:noFill/>
        </p:spPr>
        <p:txBody>
          <a:bodyPr wrap="square" lIns="0" tIns="0" rIns="0" bIns="0" rtlCol="0">
            <a:spAutoFit/>
          </a:bodyPr>
          <a:lstStyle/>
          <a:p>
            <a:pPr algn="l"/>
            <a:r>
              <a:rPr lang="en-US" sz="4400">
                <a:solidFill>
                  <a:srgbClr val="DE5665"/>
                </a:solidFill>
                <a:latin typeface="#9Slide03 Maven Pro Bold" panose="00000800000000000000" pitchFamily="2" charset="0"/>
                <a:cs typeface="#9Slide03 Arima Madurai ExtraBo" panose="00000900000000000000" pitchFamily="2" charset="0"/>
              </a:rPr>
              <a:t>Loop</a:t>
            </a:r>
          </a:p>
        </p:txBody>
      </p:sp>
      <p:sp>
        <p:nvSpPr>
          <p:cNvPr id="9" name="TextBox 8">
            <a:extLst>
              <a:ext uri="{FF2B5EF4-FFF2-40B4-BE49-F238E27FC236}">
                <a16:creationId xmlns:a16="http://schemas.microsoft.com/office/drawing/2014/main" id="{112D7186-953B-5D87-1C3C-E449DBE524A1}"/>
              </a:ext>
            </a:extLst>
          </p:cNvPr>
          <p:cNvSpPr txBox="1"/>
          <p:nvPr/>
        </p:nvSpPr>
        <p:spPr>
          <a:xfrm>
            <a:off x="10016239" y="4539102"/>
            <a:ext cx="1681478" cy="677108"/>
          </a:xfrm>
          <a:prstGeom prst="rect">
            <a:avLst/>
          </a:prstGeom>
          <a:noFill/>
        </p:spPr>
        <p:txBody>
          <a:bodyPr wrap="square" lIns="0" tIns="0" rIns="0" bIns="0" rtlCol="0">
            <a:spAutoFit/>
          </a:bodyPr>
          <a:lstStyle/>
          <a:p>
            <a:pPr algn="l"/>
            <a:r>
              <a:rPr lang="en-US" sz="4400">
                <a:solidFill>
                  <a:srgbClr val="DE5665"/>
                </a:solidFill>
                <a:latin typeface="#9Slide03 Maven Pro Bold" panose="00000800000000000000" pitchFamily="2" charset="0"/>
                <a:cs typeface="#9Slide03 Arima Madurai ExtraBo" panose="00000900000000000000" pitchFamily="2" charset="0"/>
              </a:rPr>
              <a:t>Arch</a:t>
            </a:r>
          </a:p>
        </p:txBody>
      </p:sp>
    </p:spTree>
    <p:extLst>
      <p:ext uri="{BB962C8B-B14F-4D97-AF65-F5344CB8AC3E}">
        <p14:creationId xmlns:p14="http://schemas.microsoft.com/office/powerpoint/2010/main" val="2482300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D15431-1B64-43D4-FADF-DEA34871E46F}"/>
              </a:ext>
            </a:extLst>
          </p:cNvPr>
          <p:cNvSpPr/>
          <p:nvPr/>
        </p:nvSpPr>
        <p:spPr>
          <a:xfrm>
            <a:off x="-61064" y="-19050"/>
            <a:ext cx="12234014" cy="6858000"/>
          </a:xfrm>
          <a:prstGeom prst="rect">
            <a:avLst/>
          </a:prstGeom>
          <a:solidFill>
            <a:schemeClr val="bg2">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6EFF495-A2D4-99CF-2A9F-1D20EEA5BCF4}"/>
              </a:ext>
            </a:extLst>
          </p:cNvPr>
          <p:cNvSpPr/>
          <p:nvPr/>
        </p:nvSpPr>
        <p:spPr>
          <a:xfrm rot="15724880">
            <a:off x="-3946126" y="2463746"/>
            <a:ext cx="2630770" cy="2630770"/>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06D0182-1CCA-6B9D-0F99-F3920459000E}"/>
              </a:ext>
            </a:extLst>
          </p:cNvPr>
          <p:cNvSpPr/>
          <p:nvPr/>
        </p:nvSpPr>
        <p:spPr>
          <a:xfrm rot="21342213">
            <a:off x="4283871" y="442710"/>
            <a:ext cx="4689508" cy="4689508"/>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5AB179A-F5CD-8DD3-5AF8-78CDD4CEA368}"/>
              </a:ext>
            </a:extLst>
          </p:cNvPr>
          <p:cNvSpPr/>
          <p:nvPr/>
        </p:nvSpPr>
        <p:spPr>
          <a:xfrm rot="6300000">
            <a:off x="15632158" y="2484910"/>
            <a:ext cx="2133600" cy="213360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485;p19">
            <a:extLst>
              <a:ext uri="{FF2B5EF4-FFF2-40B4-BE49-F238E27FC236}">
                <a16:creationId xmlns:a16="http://schemas.microsoft.com/office/drawing/2014/main" id="{13AD2D72-FEFD-5AFB-AC52-030BD9005198}"/>
              </a:ext>
            </a:extLst>
          </p:cNvPr>
          <p:cNvSpPr txBox="1"/>
          <p:nvPr/>
        </p:nvSpPr>
        <p:spPr>
          <a:xfrm>
            <a:off x="2819400" y="-2286000"/>
            <a:ext cx="5635566" cy="466090"/>
          </a:xfrm>
          <a:prstGeom prst="rect">
            <a:avLst/>
          </a:prstGeom>
          <a:noFill/>
          <a:ln>
            <a:noFill/>
          </a:ln>
        </p:spPr>
        <p:txBody>
          <a:bodyPr spcFirstLastPara="1" wrap="square" lIns="0" tIns="0" rIns="0" bIns="0" anchor="t" anchorCtr="0">
            <a:noAutofit/>
          </a:bodyPr>
          <a:lstStyle/>
          <a:p>
            <a:pPr marL="12700" marR="0" lvl="0" indent="0" rtl="0">
              <a:lnSpc>
                <a:spcPct val="100000"/>
              </a:lnSpc>
              <a:spcBef>
                <a:spcPts val="0"/>
              </a:spcBef>
              <a:spcAft>
                <a:spcPts val="0"/>
              </a:spcAft>
              <a:buClr>
                <a:srgbClr val="000000"/>
              </a:buClr>
              <a:buSzPts val="3000"/>
              <a:buFont typeface="Arial"/>
              <a:buNone/>
            </a:pPr>
            <a:r>
              <a:rPr lang="en-US" sz="3000" b="1" i="0" u="none" strike="noStrike" cap="none">
                <a:solidFill>
                  <a:schemeClr val="tx1">
                    <a:lumMod val="50000"/>
                    <a:lumOff val="50000"/>
                  </a:schemeClr>
                </a:solidFill>
                <a:latin typeface="Arial"/>
                <a:ea typeface="Arial"/>
                <a:cs typeface="Arial"/>
                <a:sym typeface="Arial"/>
              </a:rPr>
              <a:t>BA CHỦNG VÂN TAY CHÍNH</a:t>
            </a:r>
            <a:endParaRPr sz="3000" b="0" i="0" u="none" strike="noStrike" cap="none">
              <a:solidFill>
                <a:schemeClr val="tx1">
                  <a:lumMod val="50000"/>
                  <a:lumOff val="50000"/>
                </a:schemeClr>
              </a:solidFill>
              <a:latin typeface="Arial"/>
              <a:ea typeface="Arial"/>
              <a:cs typeface="Arial"/>
              <a:sym typeface="Arial"/>
            </a:endParaRPr>
          </a:p>
        </p:txBody>
      </p:sp>
      <p:sp>
        <p:nvSpPr>
          <p:cNvPr id="7" name="TextBox 6">
            <a:extLst>
              <a:ext uri="{FF2B5EF4-FFF2-40B4-BE49-F238E27FC236}">
                <a16:creationId xmlns:a16="http://schemas.microsoft.com/office/drawing/2014/main" id="{46D8B601-21AF-2056-6447-944B150065FD}"/>
              </a:ext>
            </a:extLst>
          </p:cNvPr>
          <p:cNvSpPr txBox="1"/>
          <p:nvPr/>
        </p:nvSpPr>
        <p:spPr>
          <a:xfrm>
            <a:off x="5787887" y="5791200"/>
            <a:ext cx="1681478" cy="830997"/>
          </a:xfrm>
          <a:prstGeom prst="rect">
            <a:avLst/>
          </a:prstGeom>
          <a:noFill/>
        </p:spPr>
        <p:txBody>
          <a:bodyPr wrap="square" lIns="0" tIns="0" rIns="0" bIns="0" rtlCol="0">
            <a:spAutoFit/>
          </a:bodyPr>
          <a:lstStyle/>
          <a:p>
            <a:pPr algn="l"/>
            <a:r>
              <a:rPr lang="en-US" sz="5400">
                <a:solidFill>
                  <a:srgbClr val="DE5665"/>
                </a:solidFill>
                <a:latin typeface="#9Slide03 Maven Pro Bold" panose="00000800000000000000" pitchFamily="2" charset="0"/>
                <a:cs typeface="#9Slide03 Arima Madurai ExtraBo" panose="00000900000000000000" pitchFamily="2" charset="0"/>
              </a:rPr>
              <a:t>Loop</a:t>
            </a:r>
          </a:p>
        </p:txBody>
      </p:sp>
    </p:spTree>
    <p:extLst>
      <p:ext uri="{BB962C8B-B14F-4D97-AF65-F5344CB8AC3E}">
        <p14:creationId xmlns:p14="http://schemas.microsoft.com/office/powerpoint/2010/main" val="2107156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4AC16C-977D-9ABB-F68F-FE60644FED8D}"/>
              </a:ext>
            </a:extLst>
          </p:cNvPr>
          <p:cNvSpPr/>
          <p:nvPr/>
        </p:nvSpPr>
        <p:spPr>
          <a:xfrm>
            <a:off x="0" y="-16747"/>
            <a:ext cx="12234014" cy="6858000"/>
          </a:xfrm>
          <a:prstGeom prst="rect">
            <a:avLst/>
          </a:prstGeom>
          <a:solidFill>
            <a:schemeClr val="bg2">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6EFF495-A2D4-99CF-2A9F-1D20EEA5BCF4}"/>
              </a:ext>
            </a:extLst>
          </p:cNvPr>
          <p:cNvSpPr/>
          <p:nvPr/>
        </p:nvSpPr>
        <p:spPr>
          <a:xfrm rot="15724880">
            <a:off x="-6155926" y="3048132"/>
            <a:ext cx="2630770" cy="2630770"/>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06D0182-1CCA-6B9D-0F99-F3920459000E}"/>
              </a:ext>
            </a:extLst>
          </p:cNvPr>
          <p:cNvSpPr/>
          <p:nvPr/>
        </p:nvSpPr>
        <p:spPr>
          <a:xfrm rot="15513137">
            <a:off x="-2924607" y="2866594"/>
            <a:ext cx="2235336" cy="223533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5AB179A-F5CD-8DD3-5AF8-78CDD4CEA368}"/>
              </a:ext>
            </a:extLst>
          </p:cNvPr>
          <p:cNvSpPr/>
          <p:nvPr/>
        </p:nvSpPr>
        <p:spPr>
          <a:xfrm>
            <a:off x="3602408" y="364858"/>
            <a:ext cx="5029198" cy="5029198"/>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485;p19">
            <a:extLst>
              <a:ext uri="{FF2B5EF4-FFF2-40B4-BE49-F238E27FC236}">
                <a16:creationId xmlns:a16="http://schemas.microsoft.com/office/drawing/2014/main" id="{13AD2D72-FEFD-5AFB-AC52-030BD9005198}"/>
              </a:ext>
            </a:extLst>
          </p:cNvPr>
          <p:cNvSpPr txBox="1"/>
          <p:nvPr/>
        </p:nvSpPr>
        <p:spPr>
          <a:xfrm>
            <a:off x="2819400" y="-2286000"/>
            <a:ext cx="5635566" cy="466090"/>
          </a:xfrm>
          <a:prstGeom prst="rect">
            <a:avLst/>
          </a:prstGeom>
          <a:noFill/>
          <a:ln>
            <a:noFill/>
          </a:ln>
        </p:spPr>
        <p:txBody>
          <a:bodyPr spcFirstLastPara="1" wrap="square" lIns="0" tIns="0" rIns="0" bIns="0" anchor="t" anchorCtr="0">
            <a:noAutofit/>
          </a:bodyPr>
          <a:lstStyle/>
          <a:p>
            <a:pPr marL="12700" marR="0" lvl="0" indent="0" rtl="0">
              <a:lnSpc>
                <a:spcPct val="100000"/>
              </a:lnSpc>
              <a:spcBef>
                <a:spcPts val="0"/>
              </a:spcBef>
              <a:spcAft>
                <a:spcPts val="0"/>
              </a:spcAft>
              <a:buClr>
                <a:srgbClr val="000000"/>
              </a:buClr>
              <a:buSzPts val="3000"/>
              <a:buFont typeface="Arial"/>
              <a:buNone/>
            </a:pPr>
            <a:r>
              <a:rPr lang="en-US" sz="3000" b="1" i="0" u="none" strike="noStrike" cap="none">
                <a:solidFill>
                  <a:schemeClr val="tx1">
                    <a:lumMod val="50000"/>
                    <a:lumOff val="50000"/>
                  </a:schemeClr>
                </a:solidFill>
                <a:latin typeface="Arial"/>
                <a:ea typeface="Arial"/>
                <a:cs typeface="Arial"/>
                <a:sym typeface="Arial"/>
              </a:rPr>
              <a:t>BA CHỦNG VÂN TAY CHÍNH</a:t>
            </a:r>
            <a:endParaRPr sz="3000" b="0" i="0" u="none" strike="noStrike" cap="none">
              <a:solidFill>
                <a:schemeClr val="tx1">
                  <a:lumMod val="50000"/>
                  <a:lumOff val="50000"/>
                </a:schemeClr>
              </a:solidFill>
              <a:latin typeface="Arial"/>
              <a:ea typeface="Arial"/>
              <a:cs typeface="Arial"/>
              <a:sym typeface="Arial"/>
            </a:endParaRPr>
          </a:p>
        </p:txBody>
      </p:sp>
      <p:sp>
        <p:nvSpPr>
          <p:cNvPr id="7" name="TextBox 6">
            <a:extLst>
              <a:ext uri="{FF2B5EF4-FFF2-40B4-BE49-F238E27FC236}">
                <a16:creationId xmlns:a16="http://schemas.microsoft.com/office/drawing/2014/main" id="{1EF068AB-CFD6-E619-73FD-943B7673E6D0}"/>
              </a:ext>
            </a:extLst>
          </p:cNvPr>
          <p:cNvSpPr txBox="1"/>
          <p:nvPr/>
        </p:nvSpPr>
        <p:spPr>
          <a:xfrm>
            <a:off x="5276268" y="5662145"/>
            <a:ext cx="1681478" cy="830997"/>
          </a:xfrm>
          <a:prstGeom prst="rect">
            <a:avLst/>
          </a:prstGeom>
          <a:noFill/>
        </p:spPr>
        <p:txBody>
          <a:bodyPr wrap="square" lIns="0" tIns="0" rIns="0" bIns="0" rtlCol="0">
            <a:spAutoFit/>
          </a:bodyPr>
          <a:lstStyle/>
          <a:p>
            <a:pPr algn="l"/>
            <a:r>
              <a:rPr lang="en-US" sz="5400">
                <a:solidFill>
                  <a:srgbClr val="DE5665"/>
                </a:solidFill>
                <a:latin typeface="#9Slide03 Maven Pro Bold" panose="00000800000000000000" pitchFamily="2" charset="0"/>
                <a:cs typeface="#9Slide03 Arima Madurai ExtraBo" panose="00000900000000000000" pitchFamily="2" charset="0"/>
              </a:rPr>
              <a:t>Arch</a:t>
            </a:r>
          </a:p>
        </p:txBody>
      </p:sp>
    </p:spTree>
    <p:extLst>
      <p:ext uri="{BB962C8B-B14F-4D97-AF65-F5344CB8AC3E}">
        <p14:creationId xmlns:p14="http://schemas.microsoft.com/office/powerpoint/2010/main" val="1554718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614D7B-7498-7B82-6D90-9A3F95850A49}"/>
              </a:ext>
            </a:extLst>
          </p:cNvPr>
          <p:cNvSpPr/>
          <p:nvPr/>
        </p:nvSpPr>
        <p:spPr>
          <a:xfrm>
            <a:off x="0" y="-16747"/>
            <a:ext cx="12234014" cy="6858000"/>
          </a:xfrm>
          <a:prstGeom prst="rect">
            <a:avLst/>
          </a:prstGeom>
          <a:solidFill>
            <a:schemeClr val="bg2">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6EFF495-A2D4-99CF-2A9F-1D20EEA5BCF4}"/>
              </a:ext>
            </a:extLst>
          </p:cNvPr>
          <p:cNvSpPr/>
          <p:nvPr/>
        </p:nvSpPr>
        <p:spPr>
          <a:xfrm rot="683867">
            <a:off x="326060" y="1500006"/>
            <a:ext cx="3660514" cy="3857984"/>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06D0182-1CCA-6B9D-0F99-F3920459000E}"/>
              </a:ext>
            </a:extLst>
          </p:cNvPr>
          <p:cNvSpPr/>
          <p:nvPr/>
        </p:nvSpPr>
        <p:spPr>
          <a:xfrm rot="20578820">
            <a:off x="4264189" y="1597190"/>
            <a:ext cx="3663620" cy="36636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5AB179A-F5CD-8DD3-5AF8-78CDD4CEA368}"/>
              </a:ext>
            </a:extLst>
          </p:cNvPr>
          <p:cNvSpPr/>
          <p:nvPr/>
        </p:nvSpPr>
        <p:spPr>
          <a:xfrm rot="2364298">
            <a:off x="8218573" y="1641384"/>
            <a:ext cx="3575232" cy="3575232"/>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485;p19">
            <a:extLst>
              <a:ext uri="{FF2B5EF4-FFF2-40B4-BE49-F238E27FC236}">
                <a16:creationId xmlns:a16="http://schemas.microsoft.com/office/drawing/2014/main" id="{13AD2D72-FEFD-5AFB-AC52-030BD9005198}"/>
              </a:ext>
            </a:extLst>
          </p:cNvPr>
          <p:cNvSpPr txBox="1"/>
          <p:nvPr/>
        </p:nvSpPr>
        <p:spPr>
          <a:xfrm>
            <a:off x="3195727" y="561019"/>
            <a:ext cx="5635566" cy="466090"/>
          </a:xfrm>
          <a:prstGeom prst="rect">
            <a:avLst/>
          </a:prstGeom>
          <a:noFill/>
          <a:ln>
            <a:noFill/>
          </a:ln>
        </p:spPr>
        <p:txBody>
          <a:bodyPr spcFirstLastPara="1" wrap="square" lIns="0" tIns="0" rIns="0" bIns="0" anchor="t" anchorCtr="0">
            <a:noAutofit/>
          </a:bodyPr>
          <a:lstStyle/>
          <a:p>
            <a:pPr marL="12700" marR="0" lvl="0" indent="0" rtl="0">
              <a:lnSpc>
                <a:spcPct val="100000"/>
              </a:lnSpc>
              <a:spcBef>
                <a:spcPts val="0"/>
              </a:spcBef>
              <a:spcAft>
                <a:spcPts val="0"/>
              </a:spcAft>
              <a:buClr>
                <a:srgbClr val="000000"/>
              </a:buClr>
              <a:buSzPts val="3000"/>
              <a:buFont typeface="Arial"/>
              <a:buNone/>
            </a:pPr>
            <a:r>
              <a:rPr lang="en-US" sz="3000" b="1" i="0" u="none" strike="noStrike" cap="none">
                <a:solidFill>
                  <a:schemeClr val="tx1">
                    <a:lumMod val="50000"/>
                    <a:lumOff val="50000"/>
                  </a:schemeClr>
                </a:solidFill>
                <a:latin typeface="Arial"/>
                <a:ea typeface="Arial"/>
                <a:cs typeface="Arial"/>
                <a:sym typeface="Arial"/>
              </a:rPr>
              <a:t>BA CHỦNG VÂN TAY CHÍNH</a:t>
            </a:r>
            <a:endParaRPr sz="3000" b="0" i="0" u="none" strike="noStrike" cap="none">
              <a:solidFill>
                <a:schemeClr val="tx1">
                  <a:lumMod val="50000"/>
                  <a:lumOff val="50000"/>
                </a:schemeClr>
              </a:solidFill>
              <a:latin typeface="Arial"/>
              <a:ea typeface="Arial"/>
              <a:cs typeface="Arial"/>
              <a:sym typeface="Arial"/>
            </a:endParaRPr>
          </a:p>
        </p:txBody>
      </p:sp>
    </p:spTree>
    <p:extLst>
      <p:ext uri="{BB962C8B-B14F-4D97-AF65-F5344CB8AC3E}">
        <p14:creationId xmlns:p14="http://schemas.microsoft.com/office/powerpoint/2010/main" val="2994252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9000">
              <a:srgbClr val="C28D95"/>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D2E2FB-B8BB-46FA-A25E-BAD3E61DE430}"/>
              </a:ext>
            </a:extLst>
          </p:cNvPr>
          <p:cNvSpPr txBox="1"/>
          <p:nvPr/>
        </p:nvSpPr>
        <p:spPr>
          <a:xfrm>
            <a:off x="467388" y="172075"/>
            <a:ext cx="10820400" cy="2123017"/>
          </a:xfrm>
          <a:prstGeom prst="rect">
            <a:avLst/>
          </a:prstGeom>
          <a:gradFill>
            <a:gsLst>
              <a:gs pos="9000">
                <a:srgbClr val="C28D95"/>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just">
              <a:lnSpc>
                <a:spcPct val="150000"/>
              </a:lnSpc>
            </a:pPr>
            <a:r>
              <a:rPr lang="vi-VN" b="0" i="0">
                <a:solidFill>
                  <a:srgbClr val="000000"/>
                </a:solidFill>
                <a:effectLst/>
                <a:latin typeface="Montserrat" panose="00000500000000000000" pitchFamily="2" charset="0"/>
              </a:rPr>
              <a:t>Việc sử dụng bộ công cụ sinh trắc vân tay để tìm hiểu tâm lý trẻ em là một phương pháp hiện đại và hiệu quả. Nó không chỉ giúp nhận diện những đặc điểm bẩm sinh mà còn cung cấp thông tin quan trọng để xây dựng môi trường giáo dục phù hợp, từ đó nâng cao sức khỏe tinh thần cho trẻ. Sự hiểu biết này có thể tạo ra một nền tảng vững chắc cho sự phát triển toàn diện của trẻ trong suốt quá trình trưởng thành.</a:t>
            </a:r>
            <a:endParaRPr lang="en-US">
              <a:latin typeface="Montserrat" panose="00000500000000000000" pitchFamily="2" charset="0"/>
            </a:endParaRPr>
          </a:p>
        </p:txBody>
      </p:sp>
      <p:pic>
        <p:nvPicPr>
          <p:cNvPr id="6146" name="Picture 2" descr="sinh trắc vân tay có tốt không">
            <a:extLst>
              <a:ext uri="{FF2B5EF4-FFF2-40B4-BE49-F238E27FC236}">
                <a16:creationId xmlns:a16="http://schemas.microsoft.com/office/drawing/2014/main" id="{223DACA2-2900-47A9-A16C-FE4C88221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7618" y="2295092"/>
            <a:ext cx="7696200" cy="443018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D9A9713-AE0B-4B59-A528-A50BC5342562}"/>
              </a:ext>
            </a:extLst>
          </p:cNvPr>
          <p:cNvGrpSpPr/>
          <p:nvPr/>
        </p:nvGrpSpPr>
        <p:grpSpPr>
          <a:xfrm>
            <a:off x="558124" y="2895600"/>
            <a:ext cx="3876463" cy="2923696"/>
            <a:chOff x="5583271" y="1701474"/>
            <a:chExt cx="6011456" cy="5656497"/>
          </a:xfrm>
        </p:grpSpPr>
        <p:pic>
          <p:nvPicPr>
            <p:cNvPr id="7" name="Picture 6">
              <a:extLst>
                <a:ext uri="{FF2B5EF4-FFF2-40B4-BE49-F238E27FC236}">
                  <a16:creationId xmlns:a16="http://schemas.microsoft.com/office/drawing/2014/main" id="{51A35455-B647-4316-9FFD-124C08F75697}"/>
                </a:ext>
              </a:extLst>
            </p:cNvPr>
            <p:cNvPicPr>
              <a:picLocks noChangeAspect="1"/>
            </p:cNvPicPr>
            <p:nvPr/>
          </p:nvPicPr>
          <p:blipFill rotWithShape="1">
            <a:blip r:embed="rId3">
              <a:extLst>
                <a:ext uri="{28A0092B-C50C-407E-A947-70E740481C1C}">
                  <a14:useLocalDpi xmlns:a14="http://schemas.microsoft.com/office/drawing/2010/main" val="0"/>
                </a:ext>
              </a:extLst>
            </a:blip>
            <a:srcRect l="74667" b="50000"/>
            <a:stretch/>
          </p:blipFill>
          <p:spPr>
            <a:xfrm rot="7213191">
              <a:off x="9790917" y="3810886"/>
              <a:ext cx="1682081" cy="1925539"/>
            </a:xfrm>
            <a:prstGeom prst="rect">
              <a:avLst/>
            </a:prstGeom>
          </p:spPr>
        </p:pic>
        <p:pic>
          <p:nvPicPr>
            <p:cNvPr id="8" name="Picture 7">
              <a:extLst>
                <a:ext uri="{FF2B5EF4-FFF2-40B4-BE49-F238E27FC236}">
                  <a16:creationId xmlns:a16="http://schemas.microsoft.com/office/drawing/2014/main" id="{16917698-47D5-4A9D-A129-A43A1D7A1861}"/>
                </a:ext>
              </a:extLst>
            </p:cNvPr>
            <p:cNvPicPr>
              <a:picLocks noChangeAspect="1"/>
            </p:cNvPicPr>
            <p:nvPr/>
          </p:nvPicPr>
          <p:blipFill rotWithShape="1">
            <a:blip r:embed="rId3">
              <a:extLst>
                <a:ext uri="{28A0092B-C50C-407E-A947-70E740481C1C}">
                  <a14:useLocalDpi xmlns:a14="http://schemas.microsoft.com/office/drawing/2010/main" val="0"/>
                </a:ext>
              </a:extLst>
            </a:blip>
            <a:srcRect l="77333" t="50000"/>
            <a:stretch/>
          </p:blipFill>
          <p:spPr>
            <a:xfrm rot="13431741">
              <a:off x="7069579" y="5432432"/>
              <a:ext cx="1505017" cy="1925539"/>
            </a:xfrm>
            <a:prstGeom prst="rect">
              <a:avLst/>
            </a:prstGeom>
          </p:spPr>
        </p:pic>
        <p:pic>
          <p:nvPicPr>
            <p:cNvPr id="9" name="Picture 8">
              <a:extLst>
                <a:ext uri="{FF2B5EF4-FFF2-40B4-BE49-F238E27FC236}">
                  <a16:creationId xmlns:a16="http://schemas.microsoft.com/office/drawing/2014/main" id="{A023F843-B97F-4858-96DF-A32628EF1DE6}"/>
                </a:ext>
              </a:extLst>
            </p:cNvPr>
            <p:cNvPicPr>
              <a:picLocks noChangeAspect="1"/>
            </p:cNvPicPr>
            <p:nvPr/>
          </p:nvPicPr>
          <p:blipFill rotWithShape="1">
            <a:blip r:embed="rId3">
              <a:extLst>
                <a:ext uri="{28A0092B-C50C-407E-A947-70E740481C1C}">
                  <a14:useLocalDpi xmlns:a14="http://schemas.microsoft.com/office/drawing/2010/main" val="0"/>
                </a:ext>
              </a:extLst>
            </a:blip>
            <a:srcRect r="72000" b="50000"/>
            <a:stretch/>
          </p:blipFill>
          <p:spPr>
            <a:xfrm rot="3559421">
              <a:off x="9193024" y="1963553"/>
              <a:ext cx="1859139" cy="1925536"/>
            </a:xfrm>
            <a:prstGeom prst="rect">
              <a:avLst/>
            </a:prstGeom>
          </p:spPr>
        </p:pic>
        <p:pic>
          <p:nvPicPr>
            <p:cNvPr id="10" name="Picture 9">
              <a:extLst>
                <a:ext uri="{FF2B5EF4-FFF2-40B4-BE49-F238E27FC236}">
                  <a16:creationId xmlns:a16="http://schemas.microsoft.com/office/drawing/2014/main" id="{F9FFA545-F0C3-4939-B312-C0B51B619CDE}"/>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72000"/>
            <a:stretch/>
          </p:blipFill>
          <p:spPr>
            <a:xfrm rot="9084580">
              <a:off x="8862111" y="5262802"/>
              <a:ext cx="1859139" cy="1925539"/>
            </a:xfrm>
            <a:prstGeom prst="rect">
              <a:avLst/>
            </a:prstGeom>
          </p:spPr>
        </p:pic>
        <p:pic>
          <p:nvPicPr>
            <p:cNvPr id="11" name="Picture 10">
              <a:extLst>
                <a:ext uri="{FF2B5EF4-FFF2-40B4-BE49-F238E27FC236}">
                  <a16:creationId xmlns:a16="http://schemas.microsoft.com/office/drawing/2014/main" id="{5B23A976-5B48-408E-987D-D3F885FBA07B}"/>
                </a:ext>
              </a:extLst>
            </p:cNvPr>
            <p:cNvPicPr>
              <a:picLocks noChangeAspect="1"/>
            </p:cNvPicPr>
            <p:nvPr/>
          </p:nvPicPr>
          <p:blipFill rotWithShape="1">
            <a:blip r:embed="rId3">
              <a:extLst>
                <a:ext uri="{28A0092B-C50C-407E-A947-70E740481C1C}">
                  <a14:useLocalDpi xmlns:a14="http://schemas.microsoft.com/office/drawing/2010/main" val="0"/>
                </a:ext>
              </a:extLst>
            </a:blip>
            <a:srcRect r="72000" b="50000"/>
            <a:stretch/>
          </p:blipFill>
          <p:spPr>
            <a:xfrm rot="14915073">
              <a:off x="5649833" y="4702312"/>
              <a:ext cx="1859142" cy="1925539"/>
            </a:xfrm>
            <a:prstGeom prst="rect">
              <a:avLst/>
            </a:prstGeom>
          </p:spPr>
        </p:pic>
        <p:pic>
          <p:nvPicPr>
            <p:cNvPr id="12" name="Picture 11">
              <a:extLst>
                <a:ext uri="{FF2B5EF4-FFF2-40B4-BE49-F238E27FC236}">
                  <a16:creationId xmlns:a16="http://schemas.microsoft.com/office/drawing/2014/main" id="{6E8528C4-9096-4B83-ADC4-E86C300AB07B}"/>
                </a:ext>
              </a:extLst>
            </p:cNvPr>
            <p:cNvPicPr>
              <a:picLocks noChangeAspect="1"/>
            </p:cNvPicPr>
            <p:nvPr/>
          </p:nvPicPr>
          <p:blipFill rotWithShape="1">
            <a:blip r:embed="rId3">
              <a:extLst>
                <a:ext uri="{28A0092B-C50C-407E-A947-70E740481C1C}">
                  <a14:useLocalDpi xmlns:a14="http://schemas.microsoft.com/office/drawing/2010/main" val="0"/>
                </a:ext>
              </a:extLst>
            </a:blip>
            <a:srcRect l="74667" b="50000"/>
            <a:stretch/>
          </p:blipFill>
          <p:spPr>
            <a:xfrm rot="18818507">
              <a:off x="5705000" y="2567202"/>
              <a:ext cx="1682080" cy="1925538"/>
            </a:xfrm>
            <a:prstGeom prst="rect">
              <a:avLst/>
            </a:prstGeom>
          </p:spPr>
        </p:pic>
        <p:pic>
          <p:nvPicPr>
            <p:cNvPr id="13" name="Picture 12">
              <a:extLst>
                <a:ext uri="{FF2B5EF4-FFF2-40B4-BE49-F238E27FC236}">
                  <a16:creationId xmlns:a16="http://schemas.microsoft.com/office/drawing/2014/main" id="{0E74608D-CB77-438C-888C-B49E2A42BCAB}"/>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72000"/>
            <a:stretch/>
          </p:blipFill>
          <p:spPr>
            <a:xfrm rot="21200562">
              <a:off x="7176503" y="1701474"/>
              <a:ext cx="1859141" cy="1925536"/>
            </a:xfrm>
            <a:prstGeom prst="rect">
              <a:avLst/>
            </a:prstGeom>
          </p:spPr>
        </p:pic>
      </p:grpSp>
    </p:spTree>
    <p:extLst>
      <p:ext uri="{BB962C8B-B14F-4D97-AF65-F5344CB8AC3E}">
        <p14:creationId xmlns:p14="http://schemas.microsoft.com/office/powerpoint/2010/main" val="418503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124" name="Picture 4" descr="Đâu là nguyên nhân khiến con yêu khóc nhè mỗi khi đến trường?">
            <a:extLst>
              <a:ext uri="{FF2B5EF4-FFF2-40B4-BE49-F238E27FC236}">
                <a16:creationId xmlns:a16="http://schemas.microsoft.com/office/drawing/2014/main" id="{3BC6D89F-2455-4A15-A7CC-4A649884C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2209800"/>
            <a:ext cx="3429000" cy="357491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iểu rõ nguyên nhân trẻ hay khóc mỗi khi đến trường, cha mẹ sẽ không còn quát mắng con nữa - Ảnh 3.">
            <a:extLst>
              <a:ext uri="{FF2B5EF4-FFF2-40B4-BE49-F238E27FC236}">
                <a16:creationId xmlns:a16="http://schemas.microsoft.com/office/drawing/2014/main" id="{A897C78B-4CD9-4DDE-BB44-5DC939825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8111928" cy="50196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1203B7E-8702-42ED-AC0B-446080E6A6BF}"/>
              </a:ext>
            </a:extLst>
          </p:cNvPr>
          <p:cNvSpPr txBox="1"/>
          <p:nvPr/>
        </p:nvSpPr>
        <p:spPr>
          <a:xfrm>
            <a:off x="-266700" y="152400"/>
            <a:ext cx="10439400" cy="371705"/>
          </a:xfrm>
          <a:prstGeom prst="rect">
            <a:avLst/>
          </a:prstGeom>
          <a:noFill/>
        </p:spPr>
        <p:txBody>
          <a:bodyPr wrap="square">
            <a:spAutoFit/>
          </a:bodyPr>
          <a:lstStyle/>
          <a:p>
            <a:pPr indent="450215" algn="just">
              <a:lnSpc>
                <a:spcPct val="107000"/>
              </a:lnSpc>
              <a:spcAft>
                <a:spcPts val="800"/>
              </a:spcAft>
            </a:pPr>
            <a:r>
              <a:rPr lang="en-US" sz="1800" i="1">
                <a:solidFill>
                  <a:schemeClr val="tx1">
                    <a:lumMod val="50000"/>
                    <a:lumOff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Chăm sóc giấc ngủ cho trẻ bằng cách ngồi thiền, thư giãn và massage.</a:t>
            </a:r>
            <a:endParaRPr lang="en-US" sz="1400">
              <a:solidFill>
                <a:schemeClr val="tx1">
                  <a:lumMod val="50000"/>
                  <a:lumOff val="50000"/>
                </a:schemeClr>
              </a:solidFill>
              <a:effectLst/>
              <a:latin typeface="Montserrat"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3323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Arc 4">
            <a:extLst>
              <a:ext uri="{FF2B5EF4-FFF2-40B4-BE49-F238E27FC236}">
                <a16:creationId xmlns:a16="http://schemas.microsoft.com/office/drawing/2014/main" id="{EC704C09-DFAD-4D0F-B548-30D2C27CE9E3}"/>
              </a:ext>
            </a:extLst>
          </p:cNvPr>
          <p:cNvSpPr/>
          <p:nvPr/>
        </p:nvSpPr>
        <p:spPr>
          <a:xfrm rot="14377748">
            <a:off x="460509" y="1924668"/>
            <a:ext cx="2827684" cy="2827684"/>
          </a:xfrm>
          <a:prstGeom prst="arc">
            <a:avLst>
              <a:gd name="adj1" fmla="val 3375445"/>
              <a:gd name="adj2" fmla="val 1081390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
            <a:extLst>
              <a:ext uri="{FF2B5EF4-FFF2-40B4-BE49-F238E27FC236}">
                <a16:creationId xmlns:a16="http://schemas.microsoft.com/office/drawing/2014/main" id="{C10FB378-547D-455D-BFE4-4C6B9F67AD30}"/>
              </a:ext>
            </a:extLst>
          </p:cNvPr>
          <p:cNvGrpSpPr/>
          <p:nvPr/>
        </p:nvGrpSpPr>
        <p:grpSpPr>
          <a:xfrm>
            <a:off x="2364246" y="1280715"/>
            <a:ext cx="1907802" cy="826176"/>
            <a:chOff x="2364246" y="1280715"/>
            <a:chExt cx="1907802" cy="826176"/>
          </a:xfrm>
        </p:grpSpPr>
        <p:sp>
          <p:nvSpPr>
            <p:cNvPr id="6" name="Oval 5">
              <a:extLst>
                <a:ext uri="{FF2B5EF4-FFF2-40B4-BE49-F238E27FC236}">
                  <a16:creationId xmlns:a16="http://schemas.microsoft.com/office/drawing/2014/main" id="{A8A0DAD0-B056-4AD1-97EB-BC6E0DF62C84}"/>
                </a:ext>
              </a:extLst>
            </p:cNvPr>
            <p:cNvSpPr/>
            <p:nvPr/>
          </p:nvSpPr>
          <p:spPr>
            <a:xfrm>
              <a:off x="2364246" y="1950727"/>
              <a:ext cx="156164" cy="156164"/>
            </a:xfrm>
            <a:prstGeom prst="ellipse">
              <a:avLst/>
            </a:prstGeom>
            <a:solidFill>
              <a:schemeClr val="accent6"/>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7A69BA70-03EE-4DA3-95CF-3EC9BD6E10C0}"/>
                </a:ext>
              </a:extLst>
            </p:cNvPr>
            <p:cNvGrpSpPr/>
            <p:nvPr/>
          </p:nvGrpSpPr>
          <p:grpSpPr>
            <a:xfrm>
              <a:off x="2492308" y="1280715"/>
              <a:ext cx="1779740" cy="688764"/>
              <a:chOff x="6909687" y="765010"/>
              <a:chExt cx="2350048" cy="909475"/>
            </a:xfrm>
          </p:grpSpPr>
          <p:cxnSp>
            <p:nvCxnSpPr>
              <p:cNvPr id="17" name="Straight Connector 16">
                <a:extLst>
                  <a:ext uri="{FF2B5EF4-FFF2-40B4-BE49-F238E27FC236}">
                    <a16:creationId xmlns:a16="http://schemas.microsoft.com/office/drawing/2014/main" id="{7AE864B0-9AF3-4518-BB77-8E219AFEF0BA}"/>
                  </a:ext>
                </a:extLst>
              </p:cNvPr>
              <p:cNvCxnSpPr>
                <a:cxnSpLocks/>
              </p:cNvCxnSpPr>
              <p:nvPr/>
            </p:nvCxnSpPr>
            <p:spPr>
              <a:xfrm flipV="1">
                <a:off x="6909687" y="765010"/>
                <a:ext cx="1160611" cy="9094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3EFFED-1F29-4C12-AC29-706A7F2361BC}"/>
                  </a:ext>
                </a:extLst>
              </p:cNvPr>
              <p:cNvCxnSpPr/>
              <p:nvPr/>
            </p:nvCxnSpPr>
            <p:spPr>
              <a:xfrm>
                <a:off x="8070298" y="765010"/>
                <a:ext cx="11894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id="{475E12A6-25BE-40CE-A67A-538517477219}"/>
              </a:ext>
            </a:extLst>
          </p:cNvPr>
          <p:cNvGrpSpPr/>
          <p:nvPr/>
        </p:nvGrpSpPr>
        <p:grpSpPr>
          <a:xfrm>
            <a:off x="2520410" y="4460504"/>
            <a:ext cx="1954642" cy="856966"/>
            <a:chOff x="2520410" y="4460504"/>
            <a:chExt cx="1954642" cy="856966"/>
          </a:xfrm>
        </p:grpSpPr>
        <p:sp>
          <p:nvSpPr>
            <p:cNvPr id="8" name="Oval 7">
              <a:extLst>
                <a:ext uri="{FF2B5EF4-FFF2-40B4-BE49-F238E27FC236}">
                  <a16:creationId xmlns:a16="http://schemas.microsoft.com/office/drawing/2014/main" id="{05A3F563-028B-4E79-98F9-E8A872554D4C}"/>
                </a:ext>
              </a:extLst>
            </p:cNvPr>
            <p:cNvSpPr/>
            <p:nvPr/>
          </p:nvSpPr>
          <p:spPr>
            <a:xfrm>
              <a:off x="2520410" y="4460504"/>
              <a:ext cx="195359" cy="195359"/>
            </a:xfrm>
            <a:prstGeom prst="ellipse">
              <a:avLst/>
            </a:prstGeom>
            <a:solidFill>
              <a:schemeClr val="accent2"/>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E591909-22B4-48CA-A692-68144CB85E05}"/>
                </a:ext>
              </a:extLst>
            </p:cNvPr>
            <p:cNvGrpSpPr/>
            <p:nvPr/>
          </p:nvGrpSpPr>
          <p:grpSpPr>
            <a:xfrm flipV="1">
              <a:off x="2695312" y="4628706"/>
              <a:ext cx="1779740" cy="688764"/>
              <a:chOff x="6909687" y="765010"/>
              <a:chExt cx="2350048" cy="909475"/>
            </a:xfrm>
          </p:grpSpPr>
          <p:cxnSp>
            <p:nvCxnSpPr>
              <p:cNvPr id="22" name="Straight Connector 21">
                <a:extLst>
                  <a:ext uri="{FF2B5EF4-FFF2-40B4-BE49-F238E27FC236}">
                    <a16:creationId xmlns:a16="http://schemas.microsoft.com/office/drawing/2014/main" id="{0661629C-11EE-42CE-B4CC-835759322C22}"/>
                  </a:ext>
                </a:extLst>
              </p:cNvPr>
              <p:cNvCxnSpPr>
                <a:cxnSpLocks/>
              </p:cNvCxnSpPr>
              <p:nvPr/>
            </p:nvCxnSpPr>
            <p:spPr>
              <a:xfrm flipV="1">
                <a:off x="6909687" y="765010"/>
                <a:ext cx="1160611" cy="9094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BA2C41F-A005-4323-862D-986AD848A176}"/>
                  </a:ext>
                </a:extLst>
              </p:cNvPr>
              <p:cNvCxnSpPr/>
              <p:nvPr/>
            </p:nvCxnSpPr>
            <p:spPr>
              <a:xfrm>
                <a:off x="8070298" y="765010"/>
                <a:ext cx="11894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 name="Oval 2">
            <a:extLst>
              <a:ext uri="{FF2B5EF4-FFF2-40B4-BE49-F238E27FC236}">
                <a16:creationId xmlns:a16="http://schemas.microsoft.com/office/drawing/2014/main" id="{73CC2D93-4E46-4A71-A4F5-997CC0AB7D13}"/>
              </a:ext>
            </a:extLst>
          </p:cNvPr>
          <p:cNvSpPr/>
          <p:nvPr/>
        </p:nvSpPr>
        <p:spPr>
          <a:xfrm>
            <a:off x="745739" y="2209898"/>
            <a:ext cx="2250606" cy="2250606"/>
          </a:xfrm>
          <a:prstGeom prst="ellipse">
            <a:avLst/>
          </a:prstGeom>
          <a:solidFill>
            <a:srgbClr val="05056B"/>
          </a:solidFill>
          <a:ln w="5715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c 3">
            <a:extLst>
              <a:ext uri="{FF2B5EF4-FFF2-40B4-BE49-F238E27FC236}">
                <a16:creationId xmlns:a16="http://schemas.microsoft.com/office/drawing/2014/main" id="{64651DBE-1C46-4CEB-86B5-559EC4A82595}"/>
              </a:ext>
            </a:extLst>
          </p:cNvPr>
          <p:cNvSpPr/>
          <p:nvPr/>
        </p:nvSpPr>
        <p:spPr>
          <a:xfrm rot="7200000">
            <a:off x="457200" y="1921359"/>
            <a:ext cx="2827684" cy="2827684"/>
          </a:xfrm>
          <a:prstGeom prst="arc">
            <a:avLst>
              <a:gd name="adj1" fmla="val 18083264"/>
              <a:gd name="adj2" fmla="val 10514470"/>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TextBox 57">
            <a:extLst>
              <a:ext uri="{FF2B5EF4-FFF2-40B4-BE49-F238E27FC236}">
                <a16:creationId xmlns:a16="http://schemas.microsoft.com/office/drawing/2014/main" id="{FF0F2E6A-8670-4444-9BCF-16351F6FD2F5}"/>
              </a:ext>
            </a:extLst>
          </p:cNvPr>
          <p:cNvSpPr txBox="1"/>
          <p:nvPr/>
        </p:nvSpPr>
        <p:spPr>
          <a:xfrm>
            <a:off x="1103867" y="2711525"/>
            <a:ext cx="1827918" cy="1231106"/>
          </a:xfrm>
          <a:prstGeom prst="rect">
            <a:avLst/>
          </a:prstGeom>
          <a:noFill/>
        </p:spPr>
        <p:txBody>
          <a:bodyPr wrap="square" lIns="0" tIns="0" rIns="0" bIns="0" rtlCol="0">
            <a:spAutoFit/>
          </a:bodyPr>
          <a:lstStyle/>
          <a:p>
            <a:pPr algn="l"/>
            <a:r>
              <a:rPr lang="en-US" sz="2000" b="1">
                <a:solidFill>
                  <a:schemeClr val="tx1">
                    <a:lumMod val="50000"/>
                    <a:lumOff val="50000"/>
                  </a:schemeClr>
                </a:solidFill>
                <a:latin typeface="Montserrat" panose="00000500000000000000" pitchFamily="2" charset="0"/>
              </a:rPr>
              <a:t>I. Tên biện pháp, lĩnh vực áp dụng</a:t>
            </a:r>
          </a:p>
          <a:p>
            <a:pPr algn="l"/>
            <a:endParaRPr lang="en-US" sz="2000" b="1">
              <a:solidFill>
                <a:schemeClr val="tx1">
                  <a:lumMod val="50000"/>
                  <a:lumOff val="50000"/>
                </a:schemeClr>
              </a:solidFill>
              <a:latin typeface="Montserrat" panose="00000500000000000000" pitchFamily="2" charset="0"/>
            </a:endParaRPr>
          </a:p>
        </p:txBody>
      </p:sp>
      <p:grpSp>
        <p:nvGrpSpPr>
          <p:cNvPr id="10" name="Group 9">
            <a:extLst>
              <a:ext uri="{FF2B5EF4-FFF2-40B4-BE49-F238E27FC236}">
                <a16:creationId xmlns:a16="http://schemas.microsoft.com/office/drawing/2014/main" id="{384036D9-C642-4263-B5D9-E34B5283D3CC}"/>
              </a:ext>
            </a:extLst>
          </p:cNvPr>
          <p:cNvGrpSpPr/>
          <p:nvPr/>
        </p:nvGrpSpPr>
        <p:grpSpPr>
          <a:xfrm>
            <a:off x="5169466" y="587901"/>
            <a:ext cx="5256905" cy="1496843"/>
            <a:chOff x="5169466" y="587901"/>
            <a:chExt cx="5256905" cy="1496843"/>
          </a:xfrm>
        </p:grpSpPr>
        <p:sp>
          <p:nvSpPr>
            <p:cNvPr id="34" name="TextBox 33">
              <a:extLst>
                <a:ext uri="{FF2B5EF4-FFF2-40B4-BE49-F238E27FC236}">
                  <a16:creationId xmlns:a16="http://schemas.microsoft.com/office/drawing/2014/main" id="{B06DF026-CDBE-4FDF-81F4-1E1EE41C3B26}"/>
                </a:ext>
              </a:extLst>
            </p:cNvPr>
            <p:cNvSpPr txBox="1"/>
            <p:nvPr/>
          </p:nvSpPr>
          <p:spPr>
            <a:xfrm>
              <a:off x="5277863" y="587901"/>
              <a:ext cx="4572250" cy="553998"/>
            </a:xfrm>
            <a:prstGeom prst="rect">
              <a:avLst/>
            </a:prstGeom>
            <a:noFill/>
          </p:spPr>
          <p:txBody>
            <a:bodyPr wrap="square" lIns="0" tIns="0" rIns="0" bIns="0" rtlCol="0">
              <a:spAutoFit/>
            </a:bodyPr>
            <a:lstStyle/>
            <a:p>
              <a:pPr algn="l"/>
              <a:r>
                <a:rPr lang="en-US" b="1">
                  <a:solidFill>
                    <a:schemeClr val="tx1">
                      <a:lumMod val="50000"/>
                      <a:lumOff val="50000"/>
                    </a:schemeClr>
                  </a:solidFill>
                  <a:latin typeface="Montserrat" panose="00000500000000000000" pitchFamily="2" charset="0"/>
                </a:rPr>
                <a:t>Tên biện pháp:</a:t>
              </a:r>
            </a:p>
            <a:p>
              <a:pPr algn="l"/>
              <a:endParaRPr lang="en-US" b="1">
                <a:solidFill>
                  <a:schemeClr val="tx1">
                    <a:lumMod val="50000"/>
                    <a:lumOff val="50000"/>
                  </a:schemeClr>
                </a:solidFill>
                <a:latin typeface="Montserrat" panose="00000500000000000000" pitchFamily="2" charset="0"/>
              </a:endParaRPr>
            </a:p>
          </p:txBody>
        </p:sp>
        <p:sp>
          <p:nvSpPr>
            <p:cNvPr id="59" name="TextBox 58">
              <a:extLst>
                <a:ext uri="{FF2B5EF4-FFF2-40B4-BE49-F238E27FC236}">
                  <a16:creationId xmlns:a16="http://schemas.microsoft.com/office/drawing/2014/main" id="{6340BF25-3663-4CB4-A0CE-C61ED68737C2}"/>
                </a:ext>
              </a:extLst>
            </p:cNvPr>
            <p:cNvSpPr txBox="1"/>
            <p:nvPr/>
          </p:nvSpPr>
          <p:spPr>
            <a:xfrm>
              <a:off x="5169466" y="976748"/>
              <a:ext cx="5256905" cy="1107996"/>
            </a:xfrm>
            <a:prstGeom prst="rect">
              <a:avLst/>
            </a:prstGeom>
            <a:noFill/>
          </p:spPr>
          <p:txBody>
            <a:bodyPr wrap="square" lIns="0" tIns="0" rIns="0" bIns="0" rtlCol="0">
              <a:spAutoFit/>
            </a:bodyPr>
            <a:lstStyle/>
            <a:p>
              <a:pPr algn="l"/>
              <a:r>
                <a:rPr lang="en-US">
                  <a:solidFill>
                    <a:schemeClr val="tx1">
                      <a:lumMod val="50000"/>
                      <a:lumOff val="50000"/>
                    </a:schemeClr>
                  </a:solidFill>
                  <a:latin typeface="Montserrat" panose="00000500000000000000" pitchFamily="2" charset="0"/>
                </a:rPr>
                <a:t>Một số biện pháp nâng cao sức khỏe tinh thần cho trẻ 24 - 36 tháng tuổi tại trường Mầm non Xích Thổ </a:t>
              </a:r>
            </a:p>
            <a:p>
              <a:pPr algn="l"/>
              <a:endParaRPr lang="en-US">
                <a:solidFill>
                  <a:schemeClr val="tx1">
                    <a:lumMod val="50000"/>
                    <a:lumOff val="50000"/>
                  </a:schemeClr>
                </a:solidFill>
                <a:latin typeface="Montserrat" panose="00000500000000000000" pitchFamily="2" charset="0"/>
              </a:endParaRPr>
            </a:p>
          </p:txBody>
        </p:sp>
      </p:grpSp>
      <p:grpSp>
        <p:nvGrpSpPr>
          <p:cNvPr id="13" name="Group 12">
            <a:extLst>
              <a:ext uri="{FF2B5EF4-FFF2-40B4-BE49-F238E27FC236}">
                <a16:creationId xmlns:a16="http://schemas.microsoft.com/office/drawing/2014/main" id="{C21A4A86-1CEB-4BC4-A66A-6465EE053AEE}"/>
              </a:ext>
            </a:extLst>
          </p:cNvPr>
          <p:cNvGrpSpPr/>
          <p:nvPr/>
        </p:nvGrpSpPr>
        <p:grpSpPr>
          <a:xfrm>
            <a:off x="5325286" y="4674721"/>
            <a:ext cx="5256905" cy="1148483"/>
            <a:chOff x="5325286" y="4674721"/>
            <a:chExt cx="5256905" cy="1148483"/>
          </a:xfrm>
        </p:grpSpPr>
        <p:sp>
          <p:nvSpPr>
            <p:cNvPr id="46" name="TextBox 45">
              <a:extLst>
                <a:ext uri="{FF2B5EF4-FFF2-40B4-BE49-F238E27FC236}">
                  <a16:creationId xmlns:a16="http://schemas.microsoft.com/office/drawing/2014/main" id="{EAAE9241-5AB4-4B5F-9368-19A64F0A2314}"/>
                </a:ext>
              </a:extLst>
            </p:cNvPr>
            <p:cNvSpPr txBox="1"/>
            <p:nvPr/>
          </p:nvSpPr>
          <p:spPr>
            <a:xfrm>
              <a:off x="5367941" y="4674721"/>
              <a:ext cx="4392093" cy="553998"/>
            </a:xfrm>
            <a:prstGeom prst="rect">
              <a:avLst/>
            </a:prstGeom>
            <a:noFill/>
          </p:spPr>
          <p:txBody>
            <a:bodyPr wrap="square" lIns="0" tIns="0" rIns="0" bIns="0" rtlCol="0">
              <a:spAutoFit/>
            </a:bodyPr>
            <a:lstStyle/>
            <a:p>
              <a:pPr algn="l"/>
              <a:r>
                <a:rPr lang="en-US" b="1">
                  <a:solidFill>
                    <a:srgbClr val="5FA6A0"/>
                  </a:solidFill>
                  <a:latin typeface="Montserrat" panose="00000500000000000000" pitchFamily="2" charset="0"/>
                </a:rPr>
                <a:t>Lĩnh vực áp dụng</a:t>
              </a:r>
            </a:p>
            <a:p>
              <a:pPr algn="l"/>
              <a:endParaRPr lang="en-US" b="1">
                <a:solidFill>
                  <a:srgbClr val="5FA6A0"/>
                </a:solidFill>
                <a:latin typeface="Montserrat" panose="00000500000000000000" pitchFamily="2" charset="0"/>
              </a:endParaRPr>
            </a:p>
          </p:txBody>
        </p:sp>
        <p:sp>
          <p:nvSpPr>
            <p:cNvPr id="60" name="TextBox 59">
              <a:extLst>
                <a:ext uri="{FF2B5EF4-FFF2-40B4-BE49-F238E27FC236}">
                  <a16:creationId xmlns:a16="http://schemas.microsoft.com/office/drawing/2014/main" id="{46577310-9999-4FDD-98F5-76E4BB412E07}"/>
                </a:ext>
              </a:extLst>
            </p:cNvPr>
            <p:cNvSpPr txBox="1"/>
            <p:nvPr/>
          </p:nvSpPr>
          <p:spPr>
            <a:xfrm>
              <a:off x="5325286" y="4992207"/>
              <a:ext cx="5256905" cy="830997"/>
            </a:xfrm>
            <a:prstGeom prst="rect">
              <a:avLst/>
            </a:prstGeom>
            <a:noFill/>
          </p:spPr>
          <p:txBody>
            <a:bodyPr wrap="square" lIns="0" tIns="0" rIns="0" bIns="0" rtlCol="0">
              <a:spAutoFit/>
            </a:bodyPr>
            <a:lstStyle/>
            <a:p>
              <a:pPr algn="l"/>
              <a:r>
                <a:rPr lang="en-US">
                  <a:solidFill>
                    <a:schemeClr val="tx1">
                      <a:lumMod val="50000"/>
                      <a:lumOff val="50000"/>
                    </a:schemeClr>
                  </a:solidFill>
                  <a:latin typeface="Montserrat" panose="00000500000000000000" pitchFamily="2" charset="0"/>
                </a:rPr>
                <a:t>Áp dụng vào tất cả các lĩnh vực, các hoạt động trong ngày của trẻ ở trường</a:t>
              </a:r>
            </a:p>
            <a:p>
              <a:pPr algn="l"/>
              <a:endParaRPr lang="en-US">
                <a:solidFill>
                  <a:schemeClr val="tx1">
                    <a:lumMod val="50000"/>
                    <a:lumOff val="50000"/>
                  </a:schemeClr>
                </a:solidFill>
                <a:latin typeface="Montserrat" panose="00000500000000000000" pitchFamily="2" charset="0"/>
              </a:endParaRPr>
            </a:p>
          </p:txBody>
        </p:sp>
      </p:grpSp>
      <p:grpSp>
        <p:nvGrpSpPr>
          <p:cNvPr id="25" name="Group 24">
            <a:extLst>
              <a:ext uri="{FF2B5EF4-FFF2-40B4-BE49-F238E27FC236}">
                <a16:creationId xmlns:a16="http://schemas.microsoft.com/office/drawing/2014/main" id="{116AAF3F-A116-42FD-AC81-208622A40747}"/>
              </a:ext>
            </a:extLst>
          </p:cNvPr>
          <p:cNvGrpSpPr/>
          <p:nvPr/>
        </p:nvGrpSpPr>
        <p:grpSpPr>
          <a:xfrm>
            <a:off x="4475052" y="4536221"/>
            <a:ext cx="5710152" cy="1384995"/>
            <a:chOff x="4444264" y="4602926"/>
            <a:chExt cx="5710152" cy="1384995"/>
          </a:xfrm>
        </p:grpSpPr>
        <p:grpSp>
          <p:nvGrpSpPr>
            <p:cNvPr id="12" name="Group 11">
              <a:extLst>
                <a:ext uri="{FF2B5EF4-FFF2-40B4-BE49-F238E27FC236}">
                  <a16:creationId xmlns:a16="http://schemas.microsoft.com/office/drawing/2014/main" id="{41540BB0-ECF4-4631-BB2E-DEA34ECA4A68}"/>
                </a:ext>
              </a:extLst>
            </p:cNvPr>
            <p:cNvGrpSpPr/>
            <p:nvPr/>
          </p:nvGrpSpPr>
          <p:grpSpPr>
            <a:xfrm>
              <a:off x="4444264" y="4602926"/>
              <a:ext cx="5710152" cy="1384995"/>
              <a:chOff x="4444264" y="4602926"/>
              <a:chExt cx="5710152" cy="1384995"/>
            </a:xfrm>
          </p:grpSpPr>
          <p:sp>
            <p:nvSpPr>
              <p:cNvPr id="41" name="Rectangle: Rounded Corners 40">
                <a:extLst>
                  <a:ext uri="{FF2B5EF4-FFF2-40B4-BE49-F238E27FC236}">
                    <a16:creationId xmlns:a16="http://schemas.microsoft.com/office/drawing/2014/main" id="{8553DD50-C282-4915-8733-12219DF60746}"/>
                  </a:ext>
                </a:extLst>
              </p:cNvPr>
              <p:cNvSpPr/>
              <p:nvPr/>
            </p:nvSpPr>
            <p:spPr>
              <a:xfrm>
                <a:off x="4444264" y="4602926"/>
                <a:ext cx="5710152" cy="1384995"/>
              </a:xfrm>
              <a:prstGeom prst="roundRect">
                <a:avLst>
                  <a:gd name="adj" fmla="val 50000"/>
                </a:avLst>
              </a:prstGeom>
              <a:noFill/>
              <a:ln w="38100">
                <a:solidFill>
                  <a:srgbClr val="48C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B9969AC4-1C3A-434C-BA0C-65823DD5B127}"/>
                  </a:ext>
                </a:extLst>
              </p:cNvPr>
              <p:cNvGrpSpPr>
                <a:grpSpLocks noChangeAspect="1"/>
              </p:cNvGrpSpPr>
              <p:nvPr/>
            </p:nvGrpSpPr>
            <p:grpSpPr>
              <a:xfrm>
                <a:off x="4549178" y="4926399"/>
                <a:ext cx="671502" cy="671502"/>
                <a:chOff x="4621269" y="1068297"/>
                <a:chExt cx="671502" cy="671502"/>
              </a:xfrm>
              <a:solidFill>
                <a:srgbClr val="48CFAD"/>
              </a:solidFill>
              <a:effectLst>
                <a:outerShdw blurRad="50800" dist="38100" algn="l" rotWithShape="0">
                  <a:prstClr val="black">
                    <a:alpha val="40000"/>
                  </a:prstClr>
                </a:outerShdw>
              </a:effectLst>
            </p:grpSpPr>
            <p:sp>
              <p:nvSpPr>
                <p:cNvPr id="43" name="Oval 42">
                  <a:extLst>
                    <a:ext uri="{FF2B5EF4-FFF2-40B4-BE49-F238E27FC236}">
                      <a16:creationId xmlns:a16="http://schemas.microsoft.com/office/drawing/2014/main" id="{109C5E80-8BE7-4CA9-8996-F2071FA10EA2}"/>
                    </a:ext>
                  </a:extLst>
                </p:cNvPr>
                <p:cNvSpPr/>
                <p:nvPr/>
              </p:nvSpPr>
              <p:spPr>
                <a:xfrm>
                  <a:off x="4621269" y="1068297"/>
                  <a:ext cx="671502" cy="6715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0CA2114-5AA8-4322-B688-E9747962E215}"/>
                    </a:ext>
                  </a:extLst>
                </p:cNvPr>
                <p:cNvSpPr/>
                <p:nvPr/>
              </p:nvSpPr>
              <p:spPr>
                <a:xfrm>
                  <a:off x="4708567" y="1155595"/>
                  <a:ext cx="496906" cy="496906"/>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5" name="Graphic 14" descr="Crown outline">
              <a:extLst>
                <a:ext uri="{FF2B5EF4-FFF2-40B4-BE49-F238E27FC236}">
                  <a16:creationId xmlns:a16="http://schemas.microsoft.com/office/drawing/2014/main" id="{FE729226-CE65-4061-B973-CC36E34AC6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82544" y="4992207"/>
              <a:ext cx="457200" cy="457200"/>
            </a:xfrm>
            <a:prstGeom prst="rect">
              <a:avLst/>
            </a:prstGeom>
          </p:spPr>
        </p:pic>
      </p:grpSp>
      <p:grpSp>
        <p:nvGrpSpPr>
          <p:cNvPr id="24" name="Group 23">
            <a:extLst>
              <a:ext uri="{FF2B5EF4-FFF2-40B4-BE49-F238E27FC236}">
                <a16:creationId xmlns:a16="http://schemas.microsoft.com/office/drawing/2014/main" id="{B2AA0EF6-FBC6-47E3-AFDC-EFF98872BEE9}"/>
              </a:ext>
            </a:extLst>
          </p:cNvPr>
          <p:cNvGrpSpPr/>
          <p:nvPr/>
        </p:nvGrpSpPr>
        <p:grpSpPr>
          <a:xfrm>
            <a:off x="4290158" y="507417"/>
            <a:ext cx="5710152" cy="1384995"/>
            <a:chOff x="4272048" y="524634"/>
            <a:chExt cx="5710152" cy="1384995"/>
          </a:xfrm>
        </p:grpSpPr>
        <p:grpSp>
          <p:nvGrpSpPr>
            <p:cNvPr id="9" name="Group 8">
              <a:extLst>
                <a:ext uri="{FF2B5EF4-FFF2-40B4-BE49-F238E27FC236}">
                  <a16:creationId xmlns:a16="http://schemas.microsoft.com/office/drawing/2014/main" id="{8057A07D-A2B7-4F46-BC97-454DD5546043}"/>
                </a:ext>
              </a:extLst>
            </p:cNvPr>
            <p:cNvGrpSpPr/>
            <p:nvPr/>
          </p:nvGrpSpPr>
          <p:grpSpPr>
            <a:xfrm>
              <a:off x="4272048" y="524634"/>
              <a:ext cx="5710152" cy="1384995"/>
              <a:chOff x="4272048" y="524634"/>
              <a:chExt cx="5710152" cy="1384995"/>
            </a:xfrm>
          </p:grpSpPr>
          <p:sp>
            <p:nvSpPr>
              <p:cNvPr id="27" name="Rectangle: Rounded Corners 26">
                <a:extLst>
                  <a:ext uri="{FF2B5EF4-FFF2-40B4-BE49-F238E27FC236}">
                    <a16:creationId xmlns:a16="http://schemas.microsoft.com/office/drawing/2014/main" id="{09FAC132-0797-40E5-943A-5CAA73DB109B}"/>
                  </a:ext>
                </a:extLst>
              </p:cNvPr>
              <p:cNvSpPr/>
              <p:nvPr/>
            </p:nvSpPr>
            <p:spPr>
              <a:xfrm>
                <a:off x="4272048" y="524634"/>
                <a:ext cx="5710152" cy="1384995"/>
              </a:xfrm>
              <a:prstGeom prst="roundRect">
                <a:avLst>
                  <a:gd name="adj" fmla="val 50000"/>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A89FABFF-0D3A-4A35-95B8-50D1F98C2DF7}"/>
                  </a:ext>
                </a:extLst>
              </p:cNvPr>
              <p:cNvGrpSpPr>
                <a:grpSpLocks noChangeAspect="1"/>
              </p:cNvGrpSpPr>
              <p:nvPr/>
            </p:nvGrpSpPr>
            <p:grpSpPr>
              <a:xfrm>
                <a:off x="4345591" y="963759"/>
                <a:ext cx="671502" cy="671502"/>
                <a:chOff x="4621269" y="1068297"/>
                <a:chExt cx="671502" cy="671502"/>
              </a:xfrm>
              <a:effectLst>
                <a:outerShdw blurRad="50800" dist="38100" algn="l" rotWithShape="0">
                  <a:prstClr val="black">
                    <a:alpha val="40000"/>
                  </a:prstClr>
                </a:outerShdw>
              </a:effectLst>
            </p:grpSpPr>
            <p:sp>
              <p:nvSpPr>
                <p:cNvPr id="30" name="Oval 29">
                  <a:extLst>
                    <a:ext uri="{FF2B5EF4-FFF2-40B4-BE49-F238E27FC236}">
                      <a16:creationId xmlns:a16="http://schemas.microsoft.com/office/drawing/2014/main" id="{EE48B976-7802-4267-9248-6B6692091F09}"/>
                    </a:ext>
                  </a:extLst>
                </p:cNvPr>
                <p:cNvSpPr/>
                <p:nvPr/>
              </p:nvSpPr>
              <p:spPr>
                <a:xfrm>
                  <a:off x="4621269" y="1068297"/>
                  <a:ext cx="671502" cy="67150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F9EE76A-0B53-4A66-B3A3-B2BB54AE6264}"/>
                    </a:ext>
                  </a:extLst>
                </p:cNvPr>
                <p:cNvSpPr/>
                <p:nvPr/>
              </p:nvSpPr>
              <p:spPr>
                <a:xfrm>
                  <a:off x="4708567" y="1155595"/>
                  <a:ext cx="496906" cy="496906"/>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8" name="Graphic 17" descr="Frangipani outline">
              <a:extLst>
                <a:ext uri="{FF2B5EF4-FFF2-40B4-BE49-F238E27FC236}">
                  <a16:creationId xmlns:a16="http://schemas.microsoft.com/office/drawing/2014/main" id="{6C14F1B8-14D4-44B4-BED9-08D280A818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12531" y="1041853"/>
              <a:ext cx="532390" cy="532390"/>
            </a:xfrm>
            <a:prstGeom prst="rect">
              <a:avLst/>
            </a:prstGeom>
          </p:spPr>
        </p:pic>
      </p:grpSp>
      <p:sp>
        <p:nvSpPr>
          <p:cNvPr id="40" name="TextBox 39">
            <a:extLst>
              <a:ext uri="{FF2B5EF4-FFF2-40B4-BE49-F238E27FC236}">
                <a16:creationId xmlns:a16="http://schemas.microsoft.com/office/drawing/2014/main" id="{DBD68FC7-851F-4853-8007-00CDACBA060E}"/>
              </a:ext>
            </a:extLst>
          </p:cNvPr>
          <p:cNvSpPr txBox="1"/>
          <p:nvPr/>
        </p:nvSpPr>
        <p:spPr>
          <a:xfrm>
            <a:off x="-938260" y="-1470863"/>
            <a:ext cx="4434675" cy="830997"/>
          </a:xfrm>
          <a:prstGeom prst="rect">
            <a:avLst/>
          </a:prstGeom>
          <a:noFill/>
        </p:spPr>
        <p:txBody>
          <a:bodyPr wrap="square" lIns="0" tIns="0" rIns="0" bIns="0" rtlCol="0">
            <a:spAutoFit/>
          </a:bodyPr>
          <a:lstStyle/>
          <a:p>
            <a:pPr algn="l"/>
            <a:r>
              <a:rPr lang="en-US" b="1">
                <a:solidFill>
                  <a:schemeClr val="tx1">
                    <a:lumMod val="50000"/>
                    <a:lumOff val="50000"/>
                  </a:schemeClr>
                </a:solidFill>
                <a:latin typeface="Montserrat" panose="00000500000000000000" pitchFamily="2" charset="0"/>
              </a:rPr>
              <a:t>1. Thực trạng của lĩnh vực giảng dạy, trường lớp/ trẻ trước khi áp dụng</a:t>
            </a:r>
          </a:p>
          <a:p>
            <a:pPr algn="l"/>
            <a:endParaRPr lang="en-US" b="1">
              <a:solidFill>
                <a:schemeClr val="tx1">
                  <a:lumMod val="50000"/>
                  <a:lumOff val="50000"/>
                </a:schemeClr>
              </a:solidFill>
              <a:latin typeface="Montserrat" panose="00000500000000000000" pitchFamily="2" charset="0"/>
            </a:endParaRPr>
          </a:p>
        </p:txBody>
      </p:sp>
      <p:grpSp>
        <p:nvGrpSpPr>
          <p:cNvPr id="45" name="Group 44">
            <a:extLst>
              <a:ext uri="{FF2B5EF4-FFF2-40B4-BE49-F238E27FC236}">
                <a16:creationId xmlns:a16="http://schemas.microsoft.com/office/drawing/2014/main" id="{5C040F13-AB8B-483C-B720-83D8113CAFB9}"/>
              </a:ext>
            </a:extLst>
          </p:cNvPr>
          <p:cNvGrpSpPr/>
          <p:nvPr/>
        </p:nvGrpSpPr>
        <p:grpSpPr>
          <a:xfrm>
            <a:off x="-1222400" y="-1856995"/>
            <a:ext cx="5710152" cy="1384995"/>
            <a:chOff x="1758185" y="1192604"/>
            <a:chExt cx="5710152" cy="1384995"/>
          </a:xfrm>
        </p:grpSpPr>
        <p:sp>
          <p:nvSpPr>
            <p:cNvPr id="47" name="Rectangle: Rounded Corners 46">
              <a:extLst>
                <a:ext uri="{FF2B5EF4-FFF2-40B4-BE49-F238E27FC236}">
                  <a16:creationId xmlns:a16="http://schemas.microsoft.com/office/drawing/2014/main" id="{BE2F84EF-5C90-4C60-B2FE-E3B6037B0299}"/>
                </a:ext>
              </a:extLst>
            </p:cNvPr>
            <p:cNvSpPr/>
            <p:nvPr/>
          </p:nvSpPr>
          <p:spPr>
            <a:xfrm>
              <a:off x="1758185" y="1192604"/>
              <a:ext cx="5710152" cy="1384995"/>
            </a:xfrm>
            <a:prstGeom prst="roundRect">
              <a:avLst>
                <a:gd name="adj" fmla="val 50000"/>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D6471823-0E15-4DD2-9059-D39B0C210275}"/>
                </a:ext>
              </a:extLst>
            </p:cNvPr>
            <p:cNvGrpSpPr/>
            <p:nvPr/>
          </p:nvGrpSpPr>
          <p:grpSpPr>
            <a:xfrm>
              <a:off x="6701873" y="1549350"/>
              <a:ext cx="671502" cy="671502"/>
              <a:chOff x="4356966" y="950897"/>
              <a:chExt cx="671502" cy="671502"/>
            </a:xfrm>
          </p:grpSpPr>
          <p:grpSp>
            <p:nvGrpSpPr>
              <p:cNvPr id="49" name="Group 48">
                <a:extLst>
                  <a:ext uri="{FF2B5EF4-FFF2-40B4-BE49-F238E27FC236}">
                    <a16:creationId xmlns:a16="http://schemas.microsoft.com/office/drawing/2014/main" id="{62712B17-6DCF-4AC5-AE02-B7800B585194}"/>
                  </a:ext>
                </a:extLst>
              </p:cNvPr>
              <p:cNvGrpSpPr>
                <a:grpSpLocks noChangeAspect="1"/>
              </p:cNvGrpSpPr>
              <p:nvPr/>
            </p:nvGrpSpPr>
            <p:grpSpPr>
              <a:xfrm>
                <a:off x="4356966" y="950897"/>
                <a:ext cx="671502" cy="671502"/>
                <a:chOff x="4621269" y="1068297"/>
                <a:chExt cx="671502" cy="671502"/>
              </a:xfrm>
              <a:effectLst>
                <a:outerShdw blurRad="50800" dist="38100" algn="l" rotWithShape="0">
                  <a:prstClr val="black">
                    <a:alpha val="40000"/>
                  </a:prstClr>
                </a:outerShdw>
              </a:effectLst>
            </p:grpSpPr>
            <p:sp>
              <p:nvSpPr>
                <p:cNvPr id="51" name="Oval 50">
                  <a:extLst>
                    <a:ext uri="{FF2B5EF4-FFF2-40B4-BE49-F238E27FC236}">
                      <a16:creationId xmlns:a16="http://schemas.microsoft.com/office/drawing/2014/main" id="{685ECC09-027E-4D06-833E-934E7C2C3F0B}"/>
                    </a:ext>
                  </a:extLst>
                </p:cNvPr>
                <p:cNvSpPr/>
                <p:nvPr/>
              </p:nvSpPr>
              <p:spPr>
                <a:xfrm>
                  <a:off x="4621269" y="1068297"/>
                  <a:ext cx="671502" cy="67150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A4177E4-AAF2-4209-B996-1740A48431D0}"/>
                    </a:ext>
                  </a:extLst>
                </p:cNvPr>
                <p:cNvSpPr/>
                <p:nvPr/>
              </p:nvSpPr>
              <p:spPr>
                <a:xfrm>
                  <a:off x="4708567" y="1155595"/>
                  <a:ext cx="496906" cy="496906"/>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Graphic 49" descr="Care outline">
                <a:extLst>
                  <a:ext uri="{FF2B5EF4-FFF2-40B4-BE49-F238E27FC236}">
                    <a16:creationId xmlns:a16="http://schemas.microsoft.com/office/drawing/2014/main" id="{A0A00136-72D9-44EC-91F9-5A716869A0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87635" y="1021484"/>
                <a:ext cx="458210" cy="458210"/>
              </a:xfrm>
              <a:prstGeom prst="rect">
                <a:avLst/>
              </a:prstGeom>
            </p:spPr>
          </p:pic>
        </p:grpSp>
      </p:grpSp>
      <p:sp>
        <p:nvSpPr>
          <p:cNvPr id="53" name="Rectangle: Rounded Corners 52">
            <a:extLst>
              <a:ext uri="{FF2B5EF4-FFF2-40B4-BE49-F238E27FC236}">
                <a16:creationId xmlns:a16="http://schemas.microsoft.com/office/drawing/2014/main" id="{9DF0930D-37C4-42EE-A257-5FE392ADDD9B}"/>
              </a:ext>
            </a:extLst>
          </p:cNvPr>
          <p:cNvSpPr/>
          <p:nvPr/>
        </p:nvSpPr>
        <p:spPr>
          <a:xfrm>
            <a:off x="7127124" y="7208925"/>
            <a:ext cx="5710152" cy="1384995"/>
          </a:xfrm>
          <a:prstGeom prst="roundRect">
            <a:avLst>
              <a:gd name="adj" fmla="val 50000"/>
            </a:avLst>
          </a:prstGeom>
          <a:noFill/>
          <a:ln w="38100">
            <a:solidFill>
              <a:srgbClr val="48C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DCA2BAD1-2F98-4E22-A9FE-0158442DA567}"/>
              </a:ext>
            </a:extLst>
          </p:cNvPr>
          <p:cNvSpPr txBox="1"/>
          <p:nvPr/>
        </p:nvSpPr>
        <p:spPr>
          <a:xfrm>
            <a:off x="7636106" y="7562557"/>
            <a:ext cx="2868093" cy="553998"/>
          </a:xfrm>
          <a:prstGeom prst="rect">
            <a:avLst/>
          </a:prstGeom>
          <a:noFill/>
        </p:spPr>
        <p:txBody>
          <a:bodyPr wrap="square" lIns="0" tIns="0" rIns="0" bIns="0" rtlCol="0">
            <a:spAutoFit/>
          </a:bodyPr>
          <a:lstStyle/>
          <a:p>
            <a:pPr algn="l"/>
            <a:r>
              <a:rPr lang="en-US" b="1">
                <a:solidFill>
                  <a:srgbClr val="5FA6A0"/>
                </a:solidFill>
                <a:latin typeface="Montserrat" panose="00000500000000000000" pitchFamily="2" charset="0"/>
              </a:rPr>
              <a:t>2. Nội dung biện pháp</a:t>
            </a:r>
          </a:p>
          <a:p>
            <a:pPr algn="l"/>
            <a:endParaRPr lang="en-US" b="1">
              <a:solidFill>
                <a:srgbClr val="5FA6A0"/>
              </a:solidFill>
              <a:latin typeface="Montserrat" panose="00000500000000000000" pitchFamily="2" charset="0"/>
            </a:endParaRPr>
          </a:p>
        </p:txBody>
      </p:sp>
      <p:grpSp>
        <p:nvGrpSpPr>
          <p:cNvPr id="55" name="Group 54">
            <a:extLst>
              <a:ext uri="{FF2B5EF4-FFF2-40B4-BE49-F238E27FC236}">
                <a16:creationId xmlns:a16="http://schemas.microsoft.com/office/drawing/2014/main" id="{0E09ADDC-C452-4F1E-A933-D0E478B1BD86}"/>
              </a:ext>
            </a:extLst>
          </p:cNvPr>
          <p:cNvGrpSpPr/>
          <p:nvPr/>
        </p:nvGrpSpPr>
        <p:grpSpPr>
          <a:xfrm>
            <a:off x="12047990" y="7475259"/>
            <a:ext cx="671502" cy="671502"/>
            <a:chOff x="4549178" y="4926399"/>
            <a:chExt cx="671502" cy="671502"/>
          </a:xfrm>
        </p:grpSpPr>
        <p:grpSp>
          <p:nvGrpSpPr>
            <p:cNvPr id="56" name="Group 55">
              <a:extLst>
                <a:ext uri="{FF2B5EF4-FFF2-40B4-BE49-F238E27FC236}">
                  <a16:creationId xmlns:a16="http://schemas.microsoft.com/office/drawing/2014/main" id="{4B8C3956-2EFA-4C4D-806F-522D13A727F5}"/>
                </a:ext>
              </a:extLst>
            </p:cNvPr>
            <p:cNvGrpSpPr>
              <a:grpSpLocks noChangeAspect="1"/>
            </p:cNvGrpSpPr>
            <p:nvPr/>
          </p:nvGrpSpPr>
          <p:grpSpPr>
            <a:xfrm>
              <a:off x="4549178" y="4926399"/>
              <a:ext cx="671502" cy="671502"/>
              <a:chOff x="4621269" y="1068297"/>
              <a:chExt cx="671502" cy="671502"/>
            </a:xfrm>
            <a:solidFill>
              <a:srgbClr val="48CFAD"/>
            </a:solidFill>
            <a:effectLst>
              <a:outerShdw blurRad="50800" dist="38100" algn="l" rotWithShape="0">
                <a:prstClr val="black">
                  <a:alpha val="40000"/>
                </a:prstClr>
              </a:outerShdw>
            </a:effectLst>
          </p:grpSpPr>
          <p:sp>
            <p:nvSpPr>
              <p:cNvPr id="61" name="Oval 60">
                <a:extLst>
                  <a:ext uri="{FF2B5EF4-FFF2-40B4-BE49-F238E27FC236}">
                    <a16:creationId xmlns:a16="http://schemas.microsoft.com/office/drawing/2014/main" id="{B5C1A3FB-19F0-48CE-9C40-C225B8A0EC64}"/>
                  </a:ext>
                </a:extLst>
              </p:cNvPr>
              <p:cNvSpPr/>
              <p:nvPr/>
            </p:nvSpPr>
            <p:spPr>
              <a:xfrm>
                <a:off x="4621269" y="1068297"/>
                <a:ext cx="671502" cy="6715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8018589-21A0-4EE9-8BF9-E304372BA15E}"/>
                  </a:ext>
                </a:extLst>
              </p:cNvPr>
              <p:cNvSpPr/>
              <p:nvPr/>
            </p:nvSpPr>
            <p:spPr>
              <a:xfrm>
                <a:off x="4708567" y="1155595"/>
                <a:ext cx="496906" cy="496906"/>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7" name="Graphic 56" descr="Atom outline">
              <a:extLst>
                <a:ext uri="{FF2B5EF4-FFF2-40B4-BE49-F238E27FC236}">
                  <a16:creationId xmlns:a16="http://schemas.microsoft.com/office/drawing/2014/main" id="{D037E2D9-754F-4618-B262-0A66AE1CAB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25713" y="5013813"/>
              <a:ext cx="491129" cy="491129"/>
            </a:xfrm>
            <a:prstGeom prst="rect">
              <a:avLst/>
            </a:prstGeom>
          </p:spPr>
        </p:pic>
      </p:grpSp>
      <p:grpSp>
        <p:nvGrpSpPr>
          <p:cNvPr id="63" name="Group 62">
            <a:extLst>
              <a:ext uri="{FF2B5EF4-FFF2-40B4-BE49-F238E27FC236}">
                <a16:creationId xmlns:a16="http://schemas.microsoft.com/office/drawing/2014/main" id="{DE41A07B-526C-4A39-8E5D-30EAEFE3D7BF}"/>
              </a:ext>
            </a:extLst>
          </p:cNvPr>
          <p:cNvGrpSpPr/>
          <p:nvPr/>
        </p:nvGrpSpPr>
        <p:grpSpPr>
          <a:xfrm>
            <a:off x="12632194" y="1110144"/>
            <a:ext cx="4017852" cy="4036755"/>
            <a:chOff x="7265333" y="1739721"/>
            <a:chExt cx="4017852" cy="4036755"/>
          </a:xfrm>
        </p:grpSpPr>
        <p:grpSp>
          <p:nvGrpSpPr>
            <p:cNvPr id="64" name="Group 63">
              <a:extLst>
                <a:ext uri="{FF2B5EF4-FFF2-40B4-BE49-F238E27FC236}">
                  <a16:creationId xmlns:a16="http://schemas.microsoft.com/office/drawing/2014/main" id="{67113E95-14E6-42FB-B653-E2233CC873A5}"/>
                </a:ext>
              </a:extLst>
            </p:cNvPr>
            <p:cNvGrpSpPr/>
            <p:nvPr/>
          </p:nvGrpSpPr>
          <p:grpSpPr>
            <a:xfrm flipH="1">
              <a:off x="7265333" y="1739721"/>
              <a:ext cx="4017852" cy="4036755"/>
              <a:chOff x="4229100" y="716165"/>
              <a:chExt cx="5305351" cy="5330311"/>
            </a:xfrm>
          </p:grpSpPr>
          <p:sp>
            <p:nvSpPr>
              <p:cNvPr id="66" name="Oval 65">
                <a:extLst>
                  <a:ext uri="{FF2B5EF4-FFF2-40B4-BE49-F238E27FC236}">
                    <a16:creationId xmlns:a16="http://schemas.microsoft.com/office/drawing/2014/main" id="{F6278330-75D9-4AB7-A277-401653049EA1}"/>
                  </a:ext>
                </a:extLst>
              </p:cNvPr>
              <p:cNvSpPr/>
              <p:nvPr/>
            </p:nvSpPr>
            <p:spPr>
              <a:xfrm>
                <a:off x="4610100" y="1943100"/>
                <a:ext cx="2971800" cy="2971800"/>
              </a:xfrm>
              <a:prstGeom prst="ellipse">
                <a:avLst/>
              </a:prstGeom>
              <a:solidFill>
                <a:srgbClr val="05056B"/>
              </a:solidFill>
              <a:ln w="5715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rc 66">
                <a:extLst>
                  <a:ext uri="{FF2B5EF4-FFF2-40B4-BE49-F238E27FC236}">
                    <a16:creationId xmlns:a16="http://schemas.microsoft.com/office/drawing/2014/main" id="{F1096AB1-390E-4095-9D26-8AE8624E367E}"/>
                  </a:ext>
                </a:extLst>
              </p:cNvPr>
              <p:cNvSpPr/>
              <p:nvPr/>
            </p:nvSpPr>
            <p:spPr>
              <a:xfrm rot="7200000">
                <a:off x="4229100" y="1562100"/>
                <a:ext cx="3733800" cy="3733800"/>
              </a:xfrm>
              <a:prstGeom prst="arc">
                <a:avLst>
                  <a:gd name="adj1" fmla="val 18083264"/>
                  <a:gd name="adj2" fmla="val 10514470"/>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Arc 67">
                <a:extLst>
                  <a:ext uri="{FF2B5EF4-FFF2-40B4-BE49-F238E27FC236}">
                    <a16:creationId xmlns:a16="http://schemas.microsoft.com/office/drawing/2014/main" id="{CC3C265C-41FC-44F6-9835-10AFA98B1460}"/>
                  </a:ext>
                </a:extLst>
              </p:cNvPr>
              <p:cNvSpPr/>
              <p:nvPr/>
            </p:nvSpPr>
            <p:spPr>
              <a:xfrm rot="14377748">
                <a:off x="4233470" y="1566469"/>
                <a:ext cx="3733800" cy="3733800"/>
              </a:xfrm>
              <a:prstGeom prst="arc">
                <a:avLst>
                  <a:gd name="adj1" fmla="val 3375445"/>
                  <a:gd name="adj2" fmla="val 1081390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Oval 68">
                <a:extLst>
                  <a:ext uri="{FF2B5EF4-FFF2-40B4-BE49-F238E27FC236}">
                    <a16:creationId xmlns:a16="http://schemas.microsoft.com/office/drawing/2014/main" id="{41EA7F29-7CCB-4A25-A8F4-73512040974A}"/>
                  </a:ext>
                </a:extLst>
              </p:cNvPr>
              <p:cNvSpPr/>
              <p:nvPr/>
            </p:nvSpPr>
            <p:spPr>
              <a:xfrm>
                <a:off x="6747249" y="1600879"/>
                <a:ext cx="206206" cy="206206"/>
              </a:xfrm>
              <a:prstGeom prst="ellipse">
                <a:avLst/>
              </a:prstGeom>
              <a:solidFill>
                <a:schemeClr val="accent6"/>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84DE7CBD-D371-4B11-B7DD-C5EAA4D710AD}"/>
                  </a:ext>
                </a:extLst>
              </p:cNvPr>
              <p:cNvSpPr/>
              <p:nvPr/>
            </p:nvSpPr>
            <p:spPr>
              <a:xfrm>
                <a:off x="6953455" y="4914900"/>
                <a:ext cx="257961" cy="257961"/>
              </a:xfrm>
              <a:prstGeom prst="ellipse">
                <a:avLst/>
              </a:prstGeom>
              <a:solidFill>
                <a:schemeClr val="accent2"/>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5AB674B1-E0D9-4985-889A-36406251B845}"/>
                  </a:ext>
                </a:extLst>
              </p:cNvPr>
              <p:cNvGrpSpPr/>
              <p:nvPr/>
            </p:nvGrpSpPr>
            <p:grpSpPr>
              <a:xfrm>
                <a:off x="6916348" y="716165"/>
                <a:ext cx="2350048" cy="909475"/>
                <a:chOff x="6909687" y="765010"/>
                <a:chExt cx="2350048" cy="909475"/>
              </a:xfrm>
            </p:grpSpPr>
            <p:cxnSp>
              <p:nvCxnSpPr>
                <p:cNvPr id="75" name="Straight Connector 74">
                  <a:extLst>
                    <a:ext uri="{FF2B5EF4-FFF2-40B4-BE49-F238E27FC236}">
                      <a16:creationId xmlns:a16="http://schemas.microsoft.com/office/drawing/2014/main" id="{83F38CE3-5650-4250-82C0-5CE736625395}"/>
                    </a:ext>
                  </a:extLst>
                </p:cNvPr>
                <p:cNvCxnSpPr>
                  <a:cxnSpLocks/>
                </p:cNvCxnSpPr>
                <p:nvPr/>
              </p:nvCxnSpPr>
              <p:spPr>
                <a:xfrm flipV="1">
                  <a:off x="6909687" y="765010"/>
                  <a:ext cx="1160611" cy="9094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F17B2B5-9B88-46D9-A530-4E9B645C82C3}"/>
                    </a:ext>
                  </a:extLst>
                </p:cNvPr>
                <p:cNvCxnSpPr/>
                <p:nvPr/>
              </p:nvCxnSpPr>
              <p:spPr>
                <a:xfrm>
                  <a:off x="8070298" y="765010"/>
                  <a:ext cx="11894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646F49EE-10CB-4D6F-8921-C0527A95CC20}"/>
                  </a:ext>
                </a:extLst>
              </p:cNvPr>
              <p:cNvGrpSpPr/>
              <p:nvPr/>
            </p:nvGrpSpPr>
            <p:grpSpPr>
              <a:xfrm flipV="1">
                <a:off x="7184403" y="5137001"/>
                <a:ext cx="2350048" cy="909475"/>
                <a:chOff x="6909687" y="765010"/>
                <a:chExt cx="2350048" cy="909475"/>
              </a:xfrm>
            </p:grpSpPr>
            <p:cxnSp>
              <p:nvCxnSpPr>
                <p:cNvPr id="73" name="Straight Connector 72">
                  <a:extLst>
                    <a:ext uri="{FF2B5EF4-FFF2-40B4-BE49-F238E27FC236}">
                      <a16:creationId xmlns:a16="http://schemas.microsoft.com/office/drawing/2014/main" id="{4877D283-1FFE-4C73-96F1-7637B3CED1B9}"/>
                    </a:ext>
                  </a:extLst>
                </p:cNvPr>
                <p:cNvCxnSpPr>
                  <a:cxnSpLocks/>
                </p:cNvCxnSpPr>
                <p:nvPr/>
              </p:nvCxnSpPr>
              <p:spPr>
                <a:xfrm flipV="1">
                  <a:off x="6909687" y="765010"/>
                  <a:ext cx="1160611" cy="9094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FFC2DBA-5ED0-4437-B886-CB01FA1AD624}"/>
                    </a:ext>
                  </a:extLst>
                </p:cNvPr>
                <p:cNvCxnSpPr/>
                <p:nvPr/>
              </p:nvCxnSpPr>
              <p:spPr>
                <a:xfrm>
                  <a:off x="8070298" y="765010"/>
                  <a:ext cx="11894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5" name="TextBox 64">
              <a:extLst>
                <a:ext uri="{FF2B5EF4-FFF2-40B4-BE49-F238E27FC236}">
                  <a16:creationId xmlns:a16="http://schemas.microsoft.com/office/drawing/2014/main" id="{A3CE343A-7CE8-4093-8D90-A3666130F78B}"/>
                </a:ext>
              </a:extLst>
            </p:cNvPr>
            <p:cNvSpPr txBox="1"/>
            <p:nvPr/>
          </p:nvSpPr>
          <p:spPr>
            <a:xfrm>
              <a:off x="8925866" y="3385497"/>
              <a:ext cx="1880333" cy="923330"/>
            </a:xfrm>
            <a:prstGeom prst="rect">
              <a:avLst/>
            </a:prstGeom>
            <a:noFill/>
          </p:spPr>
          <p:txBody>
            <a:bodyPr wrap="square" lIns="0" tIns="0" rIns="0" bIns="0" rtlCol="0">
              <a:spAutoFit/>
            </a:bodyPr>
            <a:lstStyle/>
            <a:p>
              <a:pPr algn="l"/>
              <a:r>
                <a:rPr lang="en-US" sz="2000" b="1">
                  <a:solidFill>
                    <a:schemeClr val="tx1">
                      <a:lumMod val="50000"/>
                      <a:lumOff val="50000"/>
                    </a:schemeClr>
                  </a:solidFill>
                  <a:latin typeface="Montserrat" panose="00000500000000000000" pitchFamily="2" charset="0"/>
                </a:rPr>
                <a:t>II. NỘI DUNG BIỆN PHÁP</a:t>
              </a:r>
            </a:p>
            <a:p>
              <a:pPr algn="l"/>
              <a:endParaRPr lang="en-US" sz="2000" b="1">
                <a:solidFill>
                  <a:schemeClr val="tx1">
                    <a:lumMod val="50000"/>
                    <a:lumOff val="50000"/>
                  </a:schemeClr>
                </a:solidFill>
                <a:latin typeface="Montserrat" panose="00000500000000000000" pitchFamily="2" charset="0"/>
              </a:endParaRPr>
            </a:p>
          </p:txBody>
        </p:sp>
      </p:grpSp>
    </p:spTree>
    <p:extLst>
      <p:ext uri="{BB962C8B-B14F-4D97-AF65-F5344CB8AC3E}">
        <p14:creationId xmlns:p14="http://schemas.microsoft.com/office/powerpoint/2010/main" val="63203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 calcmode="lin" valueType="num">
                                      <p:cBhvr>
                                        <p:cTn id="9" dur="750" fill="hold"/>
                                        <p:tgtEl>
                                          <p:spTgt spid="4"/>
                                        </p:tgtEl>
                                        <p:attrNameLst>
                                          <p:attrName>style.rotation</p:attrName>
                                        </p:attrNameLst>
                                      </p:cBhvr>
                                      <p:tavLst>
                                        <p:tav tm="0">
                                          <p:val>
                                            <p:fltVal val="90"/>
                                          </p:val>
                                        </p:tav>
                                        <p:tav tm="100000">
                                          <p:val>
                                            <p:fltVal val="0"/>
                                          </p:val>
                                        </p:tav>
                                      </p:tavLst>
                                    </p:anim>
                                    <p:animEffect transition="in" filter="fade">
                                      <p:cBhvr>
                                        <p:cTn id="10" dur="75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53" presetClass="entr" presetSubtype="16"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 calcmode="lin" valueType="num">
                                      <p:cBhvr>
                                        <p:cTn id="19" dur="750" fill="hold"/>
                                        <p:tgtEl>
                                          <p:spTgt spid="3"/>
                                        </p:tgtEl>
                                        <p:attrNameLst>
                                          <p:attrName>ppt_w</p:attrName>
                                        </p:attrNameLst>
                                      </p:cBhvr>
                                      <p:tavLst>
                                        <p:tav tm="0">
                                          <p:val>
                                            <p:fltVal val="0"/>
                                          </p:val>
                                        </p:tav>
                                        <p:tav tm="100000">
                                          <p:val>
                                            <p:strVal val="#ppt_w"/>
                                          </p:val>
                                        </p:tav>
                                      </p:tavLst>
                                    </p:anim>
                                    <p:anim calcmode="lin" valueType="num">
                                      <p:cBhvr>
                                        <p:cTn id="20" dur="750" fill="hold"/>
                                        <p:tgtEl>
                                          <p:spTgt spid="3"/>
                                        </p:tgtEl>
                                        <p:attrNameLst>
                                          <p:attrName>ppt_h</p:attrName>
                                        </p:attrNameLst>
                                      </p:cBhvr>
                                      <p:tavLst>
                                        <p:tav tm="0">
                                          <p:val>
                                            <p:fltVal val="0"/>
                                          </p:val>
                                        </p:tav>
                                        <p:tav tm="100000">
                                          <p:val>
                                            <p:strVal val="#ppt_h"/>
                                          </p:val>
                                        </p:tav>
                                      </p:tavLst>
                                    </p:anim>
                                    <p:animEffect transition="in" filter="fade">
                                      <p:cBhvr>
                                        <p:cTn id="21" dur="750"/>
                                        <p:tgtEl>
                                          <p:spTgt spid="3"/>
                                        </p:tgtEl>
                                      </p:cBhvr>
                                    </p:animEffect>
                                  </p:childTnLst>
                                </p:cTn>
                              </p:par>
                              <p:par>
                                <p:cTn id="22" presetID="53" presetClass="entr" presetSubtype="16" fill="hold" grpId="0" nodeType="withEffect">
                                  <p:stCondLst>
                                    <p:cond delay="1500"/>
                                  </p:stCondLst>
                                  <p:childTnLst>
                                    <p:set>
                                      <p:cBhvr>
                                        <p:cTn id="23" dur="1" fill="hold">
                                          <p:stCondLst>
                                            <p:cond delay="0"/>
                                          </p:stCondLst>
                                        </p:cTn>
                                        <p:tgtEl>
                                          <p:spTgt spid="58"/>
                                        </p:tgtEl>
                                        <p:attrNameLst>
                                          <p:attrName>style.visibility</p:attrName>
                                        </p:attrNameLst>
                                      </p:cBhvr>
                                      <p:to>
                                        <p:strVal val="visible"/>
                                      </p:to>
                                    </p:set>
                                    <p:anim calcmode="lin" valueType="num">
                                      <p:cBhvr>
                                        <p:cTn id="24" dur="750" fill="hold"/>
                                        <p:tgtEl>
                                          <p:spTgt spid="58"/>
                                        </p:tgtEl>
                                        <p:attrNameLst>
                                          <p:attrName>ppt_w</p:attrName>
                                        </p:attrNameLst>
                                      </p:cBhvr>
                                      <p:tavLst>
                                        <p:tav tm="0">
                                          <p:val>
                                            <p:fltVal val="0"/>
                                          </p:val>
                                        </p:tav>
                                        <p:tav tm="100000">
                                          <p:val>
                                            <p:strVal val="#ppt_w"/>
                                          </p:val>
                                        </p:tav>
                                      </p:tavLst>
                                    </p:anim>
                                    <p:anim calcmode="lin" valueType="num">
                                      <p:cBhvr>
                                        <p:cTn id="25" dur="750" fill="hold"/>
                                        <p:tgtEl>
                                          <p:spTgt spid="58"/>
                                        </p:tgtEl>
                                        <p:attrNameLst>
                                          <p:attrName>ppt_h</p:attrName>
                                        </p:attrNameLst>
                                      </p:cBhvr>
                                      <p:tavLst>
                                        <p:tav tm="0">
                                          <p:val>
                                            <p:fltVal val="0"/>
                                          </p:val>
                                        </p:tav>
                                        <p:tav tm="100000">
                                          <p:val>
                                            <p:strVal val="#ppt_h"/>
                                          </p:val>
                                        </p:tav>
                                      </p:tavLst>
                                    </p:anim>
                                    <p:animEffect transition="in" filter="fade">
                                      <p:cBhvr>
                                        <p:cTn id="26" dur="750"/>
                                        <p:tgtEl>
                                          <p:spTgt spid="58"/>
                                        </p:tgtEl>
                                      </p:cBhvr>
                                    </p:animEffect>
                                  </p:childTnLst>
                                </p:cTn>
                              </p:par>
                              <p:par>
                                <p:cTn id="27" presetID="22" presetClass="entr" presetSubtype="8" fill="hold" nodeType="withEffect">
                                  <p:stCondLst>
                                    <p:cond delay="225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750"/>
                                        <p:tgtEl>
                                          <p:spTgt spid="7"/>
                                        </p:tgtEl>
                                      </p:cBhvr>
                                    </p:animEffect>
                                  </p:childTnLst>
                                </p:cTn>
                              </p:par>
                              <p:par>
                                <p:cTn id="30" presetID="22" presetClass="entr" presetSubtype="8" fill="hold" nodeType="withEffect">
                                  <p:stCondLst>
                                    <p:cond delay="275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par>
                                <p:cTn id="33" presetID="2" presetClass="entr" presetSubtype="1" fill="hold" nodeType="withEffect">
                                  <p:stCondLst>
                                    <p:cond delay="325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750"/>
                                        <p:tgtEl>
                                          <p:spTgt spid="11"/>
                                        </p:tgtEl>
                                      </p:cBhvr>
                                    </p:animEffect>
                                  </p:childTnLst>
                                </p:cTn>
                              </p:par>
                              <p:par>
                                <p:cTn id="42" presetID="22" presetClass="entr" presetSubtype="8"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par>
                                <p:cTn id="45" presetID="22" presetClass="entr" presetSubtype="2" fill="hold" nodeType="withEffect">
                                  <p:stCondLst>
                                    <p:cond delay="500"/>
                                  </p:stCondLst>
                                  <p:childTnLst>
                                    <p:set>
                                      <p:cBhvr>
                                        <p:cTn id="46" dur="1" fill="hold">
                                          <p:stCondLst>
                                            <p:cond delay="0"/>
                                          </p:stCondLst>
                                        </p:cTn>
                                        <p:tgtEl>
                                          <p:spTgt spid="13"/>
                                        </p:tgtEl>
                                        <p:attrNameLst>
                                          <p:attrName>style.visibility</p:attrName>
                                        </p:attrNameLst>
                                      </p:cBhvr>
                                      <p:to>
                                        <p:strVal val="visible"/>
                                      </p:to>
                                    </p:set>
                                    <p:animEffect transition="in" filter="wipe(right)">
                                      <p:cBhvr>
                                        <p:cTn id="4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4" grpId="0" animBg="1"/>
      <p:bldP spid="5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54659323492404085">
            <a:hlinkClick r:id="" action="ppaction://media"/>
            <a:extLst>
              <a:ext uri="{FF2B5EF4-FFF2-40B4-BE49-F238E27FC236}">
                <a16:creationId xmlns:a16="http://schemas.microsoft.com/office/drawing/2014/main" id="{01BB197C-486B-4C2E-8E06-D665E7420DD4}"/>
              </a:ext>
            </a:extLst>
          </p:cNvPr>
          <p:cNvPicPr>
            <a:picLocks noChangeAspect="1"/>
          </p:cNvPicPr>
          <p:nvPr>
            <a:videoFile r:link="rId1"/>
            <p:extLst>
              <p:ext uri="{DAA4B4D4-6D71-4841-9C94-3DE7FCFB9230}">
                <p14:media xmlns:p14="http://schemas.microsoft.com/office/powerpoint/2010/main" r:embed="rId2">
                  <p14:trim end="46283.6666"/>
                </p14:media>
              </p:ext>
            </p:extLst>
          </p:nvPr>
        </p:nvPicPr>
        <p:blipFill>
          <a:blip r:embed="rId6"/>
          <a:stretch>
            <a:fillRect/>
          </a:stretch>
        </p:blipFill>
        <p:spPr>
          <a:xfrm>
            <a:off x="1" y="2956"/>
            <a:ext cx="12195672" cy="6855044"/>
          </a:xfrm>
          <a:prstGeom prst="rect">
            <a:avLst/>
          </a:prstGeom>
        </p:spPr>
      </p:pic>
      <p:pic>
        <p:nvPicPr>
          <p:cNvPr id="4" name="Nhạc Thiền Ngắn Giúp Ngủ Ngon Và Sâu!!!">
            <a:hlinkClick r:id="" action="ppaction://media"/>
            <a:extLst>
              <a:ext uri="{FF2B5EF4-FFF2-40B4-BE49-F238E27FC236}">
                <a16:creationId xmlns:a16="http://schemas.microsoft.com/office/drawing/2014/main" id="{876E762F-DA6A-4A8B-AAC0-627EE7739483}"/>
              </a:ext>
            </a:extLst>
          </p:cNvPr>
          <p:cNvPicPr>
            <a:picLocks noChangeAspect="1"/>
          </p:cNvPicPr>
          <p:nvPr>
            <a:audioFile r:link="rId3"/>
            <p:extLst>
              <p:ext uri="{DAA4B4D4-6D71-4841-9C94-3DE7FCFB9230}">
                <p14:media xmlns:p14="http://schemas.microsoft.com/office/powerpoint/2010/main" r:embed="rId4">
                  <p14:trim end="244296.625"/>
                </p14:media>
              </p:ext>
            </p:extLst>
          </p:nvPr>
        </p:nvPicPr>
        <p:blipFill>
          <a:blip r:embed="rId7"/>
          <a:stretch>
            <a:fillRect/>
          </a:stretch>
        </p:blipFill>
        <p:spPr>
          <a:xfrm>
            <a:off x="-1295400" y="2514600"/>
            <a:ext cx="487363" cy="487363"/>
          </a:xfrm>
          <a:prstGeom prst="rect">
            <a:avLst/>
          </a:prstGeom>
        </p:spPr>
      </p:pic>
    </p:spTree>
    <p:extLst>
      <p:ext uri="{BB962C8B-B14F-4D97-AF65-F5344CB8AC3E}">
        <p14:creationId xmlns:p14="http://schemas.microsoft.com/office/powerpoint/2010/main" val="230044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83" fill="hold"/>
                                        <p:tgtEl>
                                          <p:spTgt spid="3"/>
                                        </p:tgtEl>
                                      </p:cBhvr>
                                    </p:cmd>
                                  </p:childTnLst>
                                </p:cTn>
                              </p:par>
                              <p:par>
                                <p:cTn id="7" presetID="1" presetClass="mediacall" presetSubtype="0" fill="hold" nodeType="withEffect">
                                  <p:stCondLst>
                                    <p:cond delay="0"/>
                                  </p:stCondLst>
                                  <p:childTnLst>
                                    <p:cmd type="call" cmd="playFrom(0.0)">
                                      <p:cBhvr>
                                        <p:cTn id="8" dur="11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audio>
              <p:cMediaNode vol="19512">
                <p:cTn id="15"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499A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AB151E-EE44-4135-9A74-CD6764625C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57200"/>
            <a:ext cx="5410200" cy="53340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TextBox 8">
            <a:extLst>
              <a:ext uri="{FF2B5EF4-FFF2-40B4-BE49-F238E27FC236}">
                <a16:creationId xmlns:a16="http://schemas.microsoft.com/office/drawing/2014/main" id="{0CD573AF-6C6F-454D-B161-965BDB726A82}"/>
              </a:ext>
            </a:extLst>
          </p:cNvPr>
          <p:cNvSpPr txBox="1"/>
          <p:nvPr/>
        </p:nvSpPr>
        <p:spPr>
          <a:xfrm>
            <a:off x="990600" y="6172200"/>
            <a:ext cx="10744200" cy="369332"/>
          </a:xfrm>
          <a:prstGeom prst="rect">
            <a:avLst/>
          </a:prstGeom>
          <a:noFill/>
        </p:spPr>
        <p:txBody>
          <a:bodyPr wrap="square">
            <a:spAutoFit/>
          </a:bodyPr>
          <a:lstStyle/>
          <a:p>
            <a:r>
              <a:rPr lang="en-US" sz="1800" dirty="0" err="1">
                <a:solidFill>
                  <a:schemeClr val="tx1">
                    <a:lumMod val="50000"/>
                    <a:lumOff val="50000"/>
                  </a:schemeClr>
                </a:solidFill>
                <a:effectLst/>
                <a:latin typeface="Montserrat" panose="00000500000000000000" pitchFamily="2" charset="0"/>
                <a:ea typeface="Calibri" panose="020F0502020204030204" pitchFamily="34" charset="0"/>
              </a:rPr>
              <a:t>Thả</a:t>
            </a:r>
            <a:r>
              <a:rPr lang="en-US" sz="1800" dirty="0">
                <a:solidFill>
                  <a:schemeClr val="tx1">
                    <a:lumMod val="50000"/>
                    <a:lumOff val="50000"/>
                  </a:schemeClr>
                </a:solidFill>
                <a:effectLst/>
                <a:latin typeface="Montserrat" panose="00000500000000000000" pitchFamily="2" charset="0"/>
                <a:ea typeface="Calibri" panose="020F0502020204030204" pitchFamily="34" charset="0"/>
              </a:rPr>
              <a:t> </a:t>
            </a:r>
            <a:r>
              <a:rPr lang="en-US" sz="1800" dirty="0" err="1">
                <a:solidFill>
                  <a:schemeClr val="tx1">
                    <a:lumMod val="50000"/>
                    <a:lumOff val="50000"/>
                  </a:schemeClr>
                </a:solidFill>
                <a:effectLst/>
                <a:latin typeface="Montserrat" panose="00000500000000000000" pitchFamily="2" charset="0"/>
                <a:ea typeface="Calibri" panose="020F0502020204030204" pitchFamily="34" charset="0"/>
              </a:rPr>
              <a:t>lỏng</a:t>
            </a:r>
            <a:r>
              <a:rPr lang="en-US" sz="1800" dirty="0">
                <a:solidFill>
                  <a:schemeClr val="tx1">
                    <a:lumMod val="50000"/>
                    <a:lumOff val="50000"/>
                  </a:schemeClr>
                </a:solidFill>
                <a:effectLst/>
                <a:latin typeface="Montserrat" panose="00000500000000000000" pitchFamily="2" charset="0"/>
                <a:ea typeface="Calibri" panose="020F0502020204030204" pitchFamily="34" charset="0"/>
              </a:rPr>
              <a:t> </a:t>
            </a:r>
            <a:r>
              <a:rPr lang="en-US" sz="1800" dirty="0" err="1">
                <a:solidFill>
                  <a:schemeClr val="tx1">
                    <a:lumMod val="50000"/>
                    <a:lumOff val="50000"/>
                  </a:schemeClr>
                </a:solidFill>
                <a:effectLst/>
                <a:latin typeface="Montserrat" panose="00000500000000000000" pitchFamily="2" charset="0"/>
                <a:ea typeface="Calibri" panose="020F0502020204030204" pitchFamily="34" charset="0"/>
              </a:rPr>
              <a:t>cơ</a:t>
            </a:r>
            <a:r>
              <a:rPr lang="en-US" sz="1800" dirty="0">
                <a:solidFill>
                  <a:schemeClr val="tx1">
                    <a:lumMod val="50000"/>
                    <a:lumOff val="50000"/>
                  </a:schemeClr>
                </a:solidFill>
                <a:effectLst/>
                <a:latin typeface="Montserrat" panose="00000500000000000000" pitchFamily="2" charset="0"/>
                <a:ea typeface="Calibri" panose="020F0502020204030204" pitchFamily="34" charset="0"/>
              </a:rPr>
              <a:t> </a:t>
            </a:r>
            <a:r>
              <a:rPr lang="en-US" sz="1800" dirty="0" err="1">
                <a:solidFill>
                  <a:schemeClr val="tx1">
                    <a:lumMod val="50000"/>
                    <a:lumOff val="50000"/>
                  </a:schemeClr>
                </a:solidFill>
                <a:effectLst/>
                <a:latin typeface="Montserrat" panose="00000500000000000000" pitchFamily="2" charset="0"/>
                <a:ea typeface="Calibri" panose="020F0502020204030204" pitchFamily="34" charset="0"/>
              </a:rPr>
              <a:t>thể</a:t>
            </a:r>
            <a:r>
              <a:rPr lang="en-US" sz="1800" dirty="0">
                <a:solidFill>
                  <a:schemeClr val="tx1">
                    <a:lumMod val="50000"/>
                    <a:lumOff val="50000"/>
                  </a:schemeClr>
                </a:solidFill>
                <a:effectLst/>
                <a:latin typeface="Montserrat" panose="00000500000000000000" pitchFamily="2" charset="0"/>
                <a:ea typeface="Calibri" panose="020F0502020204030204" pitchFamily="34" charset="0"/>
              </a:rPr>
              <a:t> </a:t>
            </a:r>
            <a:r>
              <a:rPr lang="en-US" sz="1800" dirty="0" err="1">
                <a:solidFill>
                  <a:schemeClr val="tx1">
                    <a:lumMod val="50000"/>
                    <a:lumOff val="50000"/>
                  </a:schemeClr>
                </a:solidFill>
                <a:effectLst/>
                <a:latin typeface="Montserrat" panose="00000500000000000000" pitchFamily="2" charset="0"/>
                <a:ea typeface="Calibri" panose="020F0502020204030204" pitchFamily="34" charset="0"/>
              </a:rPr>
              <a:t>bằng</a:t>
            </a:r>
            <a:r>
              <a:rPr lang="en-US" sz="1800" dirty="0">
                <a:solidFill>
                  <a:schemeClr val="tx1">
                    <a:lumMod val="50000"/>
                    <a:lumOff val="50000"/>
                  </a:schemeClr>
                </a:solidFill>
                <a:effectLst/>
                <a:latin typeface="Montserrat" panose="00000500000000000000" pitchFamily="2" charset="0"/>
                <a:ea typeface="Calibri" panose="020F0502020204030204" pitchFamily="34" charset="0"/>
              </a:rPr>
              <a:t> </a:t>
            </a:r>
            <a:r>
              <a:rPr lang="en-US" sz="1800" dirty="0" err="1">
                <a:solidFill>
                  <a:schemeClr val="tx1">
                    <a:lumMod val="50000"/>
                    <a:lumOff val="50000"/>
                  </a:schemeClr>
                </a:solidFill>
                <a:effectLst/>
                <a:latin typeface="Montserrat" panose="00000500000000000000" pitchFamily="2" charset="0"/>
                <a:ea typeface="Calibri" panose="020F0502020204030204" pitchFamily="34" charset="0"/>
              </a:rPr>
              <a:t>cách</a:t>
            </a:r>
            <a:r>
              <a:rPr lang="en-US" sz="1800" dirty="0">
                <a:solidFill>
                  <a:schemeClr val="tx1">
                    <a:lumMod val="50000"/>
                    <a:lumOff val="50000"/>
                  </a:schemeClr>
                </a:solidFill>
                <a:effectLst/>
                <a:latin typeface="Montserrat" panose="00000500000000000000" pitchFamily="2" charset="0"/>
                <a:ea typeface="Calibri" panose="020F0502020204030204" pitchFamily="34" charset="0"/>
              </a:rPr>
              <a:t> </a:t>
            </a:r>
            <a:r>
              <a:rPr lang="en-US" sz="1800" dirty="0" err="1">
                <a:solidFill>
                  <a:schemeClr val="tx1">
                    <a:lumMod val="50000"/>
                    <a:lumOff val="50000"/>
                  </a:schemeClr>
                </a:solidFill>
                <a:effectLst/>
                <a:latin typeface="Montserrat" panose="00000500000000000000" pitchFamily="2" charset="0"/>
                <a:ea typeface="Calibri" panose="020F0502020204030204" pitchFamily="34" charset="0"/>
              </a:rPr>
              <a:t>thực</a:t>
            </a:r>
            <a:r>
              <a:rPr lang="en-US" sz="1800" dirty="0">
                <a:solidFill>
                  <a:schemeClr val="tx1">
                    <a:lumMod val="50000"/>
                    <a:lumOff val="50000"/>
                  </a:schemeClr>
                </a:solidFill>
                <a:effectLst/>
                <a:latin typeface="Montserrat" panose="00000500000000000000" pitchFamily="2" charset="0"/>
                <a:ea typeface="Calibri" panose="020F0502020204030204" pitchFamily="34" charset="0"/>
              </a:rPr>
              <a:t> </a:t>
            </a:r>
            <a:r>
              <a:rPr lang="en-US" sz="1800" dirty="0" err="1">
                <a:solidFill>
                  <a:schemeClr val="tx1">
                    <a:lumMod val="50000"/>
                    <a:lumOff val="50000"/>
                  </a:schemeClr>
                </a:solidFill>
                <a:effectLst/>
                <a:latin typeface="Montserrat" panose="00000500000000000000" pitchFamily="2" charset="0"/>
                <a:ea typeface="Calibri" panose="020F0502020204030204" pitchFamily="34" charset="0"/>
              </a:rPr>
              <a:t>hiện</a:t>
            </a:r>
            <a:r>
              <a:rPr lang="en-US" sz="1800" dirty="0">
                <a:solidFill>
                  <a:schemeClr val="tx1">
                    <a:lumMod val="50000"/>
                    <a:lumOff val="50000"/>
                  </a:schemeClr>
                </a:solidFill>
                <a:effectLst/>
                <a:latin typeface="Montserrat" panose="00000500000000000000" pitchFamily="2" charset="0"/>
                <a:ea typeface="Calibri" panose="020F0502020204030204" pitchFamily="34" charset="0"/>
              </a:rPr>
              <a:t> </a:t>
            </a:r>
            <a:r>
              <a:rPr lang="en-US" sz="1800" dirty="0" err="1">
                <a:solidFill>
                  <a:schemeClr val="tx1">
                    <a:lumMod val="50000"/>
                    <a:lumOff val="50000"/>
                  </a:schemeClr>
                </a:solidFill>
                <a:effectLst/>
                <a:latin typeface="Montserrat" panose="00000500000000000000" pitchFamily="2" charset="0"/>
                <a:ea typeface="Calibri" panose="020F0502020204030204" pitchFamily="34" charset="0"/>
              </a:rPr>
              <a:t>các</a:t>
            </a:r>
            <a:r>
              <a:rPr lang="en-US" sz="1800" dirty="0">
                <a:solidFill>
                  <a:schemeClr val="tx1">
                    <a:lumMod val="50000"/>
                    <a:lumOff val="50000"/>
                  </a:schemeClr>
                </a:solidFill>
                <a:effectLst/>
                <a:latin typeface="Montserrat" panose="00000500000000000000" pitchFamily="2" charset="0"/>
                <a:ea typeface="Calibri" panose="020F0502020204030204" pitchFamily="34" charset="0"/>
              </a:rPr>
              <a:t> </a:t>
            </a:r>
            <a:r>
              <a:rPr lang="en-US" sz="1800" dirty="0" err="1">
                <a:solidFill>
                  <a:schemeClr val="tx1">
                    <a:lumMod val="50000"/>
                    <a:lumOff val="50000"/>
                  </a:schemeClr>
                </a:solidFill>
                <a:effectLst/>
                <a:latin typeface="Montserrat" panose="00000500000000000000" pitchFamily="2" charset="0"/>
                <a:ea typeface="Calibri" panose="020F0502020204030204" pitchFamily="34" charset="0"/>
              </a:rPr>
              <a:t>bài</a:t>
            </a:r>
            <a:r>
              <a:rPr lang="en-US" sz="1800" dirty="0">
                <a:solidFill>
                  <a:schemeClr val="tx1">
                    <a:lumMod val="50000"/>
                    <a:lumOff val="50000"/>
                  </a:schemeClr>
                </a:solidFill>
                <a:effectLst/>
                <a:latin typeface="Montserrat" panose="00000500000000000000" pitchFamily="2" charset="0"/>
                <a:ea typeface="Calibri" panose="020F0502020204030204" pitchFamily="34" charset="0"/>
              </a:rPr>
              <a:t> </a:t>
            </a:r>
            <a:r>
              <a:rPr lang="en-US" sz="1800" dirty="0" err="1">
                <a:solidFill>
                  <a:schemeClr val="tx1">
                    <a:lumMod val="50000"/>
                    <a:lumOff val="50000"/>
                  </a:schemeClr>
                </a:solidFill>
                <a:effectLst/>
                <a:latin typeface="Montserrat" panose="00000500000000000000" pitchFamily="2" charset="0"/>
                <a:ea typeface="Calibri" panose="020F0502020204030204" pitchFamily="34" charset="0"/>
              </a:rPr>
              <a:t>tập</a:t>
            </a:r>
            <a:r>
              <a:rPr lang="en-US" sz="1800" dirty="0">
                <a:solidFill>
                  <a:schemeClr val="tx1">
                    <a:lumMod val="50000"/>
                    <a:lumOff val="50000"/>
                  </a:schemeClr>
                </a:solidFill>
                <a:effectLst/>
                <a:latin typeface="Montserrat" panose="00000500000000000000" pitchFamily="2" charset="0"/>
                <a:ea typeface="Calibri" panose="020F0502020204030204" pitchFamily="34" charset="0"/>
              </a:rPr>
              <a:t> </a:t>
            </a:r>
            <a:r>
              <a:rPr lang="en-US" sz="1800" dirty="0" err="1">
                <a:solidFill>
                  <a:schemeClr val="tx1">
                    <a:lumMod val="50000"/>
                    <a:lumOff val="50000"/>
                  </a:schemeClr>
                </a:solidFill>
                <a:effectLst/>
                <a:latin typeface="Montserrat" panose="00000500000000000000" pitchFamily="2" charset="0"/>
                <a:ea typeface="Calibri" panose="020F0502020204030204" pitchFamily="34" charset="0"/>
              </a:rPr>
              <a:t>đơn</a:t>
            </a:r>
            <a:r>
              <a:rPr lang="en-US" sz="1800" dirty="0">
                <a:solidFill>
                  <a:schemeClr val="tx1">
                    <a:lumMod val="50000"/>
                    <a:lumOff val="50000"/>
                  </a:schemeClr>
                </a:solidFill>
                <a:effectLst/>
                <a:latin typeface="Montserrat" panose="00000500000000000000" pitchFamily="2" charset="0"/>
                <a:ea typeface="Calibri" panose="020F0502020204030204" pitchFamily="34" charset="0"/>
              </a:rPr>
              <a:t> </a:t>
            </a:r>
            <a:r>
              <a:rPr lang="en-US" sz="1800" dirty="0" err="1">
                <a:solidFill>
                  <a:schemeClr val="tx1">
                    <a:lumMod val="50000"/>
                    <a:lumOff val="50000"/>
                  </a:schemeClr>
                </a:solidFill>
                <a:effectLst/>
                <a:latin typeface="Montserrat" panose="00000500000000000000" pitchFamily="2" charset="0"/>
                <a:ea typeface="Calibri" panose="020F0502020204030204" pitchFamily="34" charset="0"/>
              </a:rPr>
              <a:t>giản</a:t>
            </a:r>
            <a:r>
              <a:rPr lang="en-US" sz="1800" dirty="0">
                <a:solidFill>
                  <a:schemeClr val="tx1">
                    <a:lumMod val="50000"/>
                    <a:lumOff val="50000"/>
                  </a:schemeClr>
                </a:solidFill>
                <a:effectLst/>
                <a:latin typeface="Montserrat" panose="00000500000000000000" pitchFamily="2" charset="0"/>
                <a:ea typeface="Calibri" panose="020F0502020204030204" pitchFamily="34" charset="0"/>
              </a:rPr>
              <a:t> </a:t>
            </a:r>
            <a:r>
              <a:rPr lang="en-US" sz="1800" dirty="0" err="1">
                <a:solidFill>
                  <a:schemeClr val="tx1">
                    <a:lumMod val="50000"/>
                    <a:lumOff val="50000"/>
                  </a:schemeClr>
                </a:solidFill>
                <a:effectLst/>
                <a:latin typeface="Montserrat" panose="00000500000000000000" pitchFamily="2" charset="0"/>
                <a:ea typeface="Calibri" panose="020F0502020204030204" pitchFamily="34" charset="0"/>
              </a:rPr>
              <a:t>như</a:t>
            </a:r>
            <a:r>
              <a:rPr lang="en-US" sz="1800" dirty="0">
                <a:solidFill>
                  <a:schemeClr val="tx1">
                    <a:lumMod val="50000"/>
                    <a:lumOff val="50000"/>
                  </a:schemeClr>
                </a:solidFill>
                <a:effectLst/>
                <a:latin typeface="Montserrat" panose="00000500000000000000" pitchFamily="2" charset="0"/>
                <a:ea typeface="Calibri" panose="020F0502020204030204" pitchFamily="34" charset="0"/>
              </a:rPr>
              <a:t> </a:t>
            </a:r>
            <a:r>
              <a:rPr lang="en-US" sz="1800" dirty="0" err="1">
                <a:solidFill>
                  <a:schemeClr val="tx1">
                    <a:lumMod val="50000"/>
                    <a:lumOff val="50000"/>
                  </a:schemeClr>
                </a:solidFill>
                <a:effectLst/>
                <a:latin typeface="Montserrat" panose="00000500000000000000" pitchFamily="2" charset="0"/>
                <a:ea typeface="Calibri" panose="020F0502020204030204" pitchFamily="34" charset="0"/>
              </a:rPr>
              <a:t>vươn</a:t>
            </a:r>
            <a:r>
              <a:rPr lang="en-US" sz="1800" dirty="0">
                <a:solidFill>
                  <a:schemeClr val="tx1">
                    <a:lumMod val="50000"/>
                    <a:lumOff val="50000"/>
                  </a:schemeClr>
                </a:solidFill>
                <a:effectLst/>
                <a:latin typeface="Montserrat" panose="00000500000000000000" pitchFamily="2" charset="0"/>
                <a:ea typeface="Calibri" panose="020F0502020204030204" pitchFamily="34" charset="0"/>
              </a:rPr>
              <a:t> </a:t>
            </a:r>
            <a:r>
              <a:rPr lang="en-US" sz="1800" dirty="0" err="1">
                <a:solidFill>
                  <a:schemeClr val="tx1">
                    <a:lumMod val="50000"/>
                    <a:lumOff val="50000"/>
                  </a:schemeClr>
                </a:solidFill>
                <a:effectLst/>
                <a:latin typeface="Montserrat" panose="00000500000000000000" pitchFamily="2" charset="0"/>
                <a:ea typeface="Calibri" panose="020F0502020204030204" pitchFamily="34" charset="0"/>
              </a:rPr>
              <a:t>vai</a:t>
            </a:r>
            <a:r>
              <a:rPr lang="en-US" sz="1800" dirty="0">
                <a:solidFill>
                  <a:schemeClr val="tx1">
                    <a:lumMod val="50000"/>
                    <a:lumOff val="50000"/>
                  </a:schemeClr>
                </a:solidFill>
                <a:effectLst/>
                <a:latin typeface="Montserrat" panose="00000500000000000000" pitchFamily="2" charset="0"/>
                <a:ea typeface="Calibri" panose="020F0502020204030204" pitchFamily="34" charset="0"/>
              </a:rPr>
              <a:t>, co </a:t>
            </a:r>
            <a:r>
              <a:rPr lang="en-US" sz="1800" dirty="0" err="1">
                <a:solidFill>
                  <a:schemeClr val="tx1">
                    <a:lumMod val="50000"/>
                    <a:lumOff val="50000"/>
                  </a:schemeClr>
                </a:solidFill>
                <a:effectLst/>
                <a:latin typeface="Montserrat" panose="00000500000000000000" pitchFamily="2" charset="0"/>
                <a:ea typeface="Calibri" panose="020F0502020204030204" pitchFamily="34" charset="0"/>
              </a:rPr>
              <a:t>duỗi</a:t>
            </a:r>
            <a:r>
              <a:rPr lang="en-US" sz="1800" dirty="0">
                <a:solidFill>
                  <a:schemeClr val="tx1">
                    <a:lumMod val="50000"/>
                    <a:lumOff val="50000"/>
                  </a:schemeClr>
                </a:solidFill>
                <a:effectLst/>
                <a:latin typeface="Montserrat" panose="00000500000000000000" pitchFamily="2" charset="0"/>
                <a:ea typeface="Calibri" panose="020F0502020204030204" pitchFamily="34" charset="0"/>
              </a:rPr>
              <a:t> </a:t>
            </a:r>
            <a:r>
              <a:rPr lang="en-US" sz="1800" dirty="0" err="1">
                <a:solidFill>
                  <a:schemeClr val="tx1">
                    <a:lumMod val="50000"/>
                    <a:lumOff val="50000"/>
                  </a:schemeClr>
                </a:solidFill>
                <a:effectLst/>
                <a:latin typeface="Montserrat" panose="00000500000000000000" pitchFamily="2" charset="0"/>
                <a:ea typeface="Calibri" panose="020F0502020204030204" pitchFamily="34" charset="0"/>
              </a:rPr>
              <a:t>chân</a:t>
            </a:r>
            <a:r>
              <a:rPr lang="en-US" sz="1800" dirty="0">
                <a:solidFill>
                  <a:schemeClr val="tx1">
                    <a:lumMod val="50000"/>
                    <a:lumOff val="50000"/>
                  </a:schemeClr>
                </a:solidFill>
                <a:effectLst/>
                <a:latin typeface="Montserrat" panose="00000500000000000000" pitchFamily="2" charset="0"/>
                <a:ea typeface="Calibri" panose="020F0502020204030204" pitchFamily="34" charset="0"/>
              </a:rPr>
              <a:t> </a:t>
            </a:r>
            <a:r>
              <a:rPr lang="en-US" sz="1800" dirty="0" err="1">
                <a:solidFill>
                  <a:schemeClr val="tx1">
                    <a:lumMod val="50000"/>
                    <a:lumOff val="50000"/>
                  </a:schemeClr>
                </a:solidFill>
                <a:effectLst/>
                <a:latin typeface="Montserrat" panose="00000500000000000000" pitchFamily="2" charset="0"/>
                <a:ea typeface="Calibri" panose="020F0502020204030204" pitchFamily="34" charset="0"/>
              </a:rPr>
              <a:t>tay</a:t>
            </a:r>
            <a:r>
              <a:rPr lang="en-US" sz="1800" dirty="0">
                <a:solidFill>
                  <a:schemeClr val="tx1">
                    <a:lumMod val="50000"/>
                    <a:lumOff val="50000"/>
                  </a:schemeClr>
                </a:solidFill>
                <a:effectLst/>
                <a:latin typeface="Montserrat" panose="00000500000000000000" pitchFamily="2" charset="0"/>
                <a:ea typeface="Calibri" panose="020F0502020204030204" pitchFamily="34" charset="0"/>
              </a:rPr>
              <a:t>. </a:t>
            </a:r>
            <a:endParaRPr lang="en-US" dirty="0">
              <a:solidFill>
                <a:schemeClr val="tx1">
                  <a:lumMod val="50000"/>
                  <a:lumOff val="50000"/>
                </a:schemeClr>
              </a:solidFill>
              <a:latin typeface="Montserrat" panose="00000500000000000000" pitchFamily="2" charset="0"/>
            </a:endParaRPr>
          </a:p>
        </p:txBody>
      </p:sp>
      <p:pic>
        <p:nvPicPr>
          <p:cNvPr id="11" name="Picture 10">
            <a:extLst>
              <a:ext uri="{FF2B5EF4-FFF2-40B4-BE49-F238E27FC236}">
                <a16:creationId xmlns:a16="http://schemas.microsoft.com/office/drawing/2014/main" id="{B4633A0B-EFAD-4ED9-877C-2105AE086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5680" y="10160"/>
            <a:ext cx="5800765" cy="60198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77297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6A5149-A7DA-442F-9899-40A4D4A72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039600" cy="6858000"/>
          </a:xfrm>
          <a:prstGeom prst="rect">
            <a:avLst/>
          </a:prstGeom>
        </p:spPr>
      </p:pic>
    </p:spTree>
    <p:extLst>
      <p:ext uri="{BB962C8B-B14F-4D97-AF65-F5344CB8AC3E}">
        <p14:creationId xmlns:p14="http://schemas.microsoft.com/office/powerpoint/2010/main" val="367013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1F3C51-12C1-4A84-970B-547393D8B7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56853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499A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403924-8D92-4D72-9875-5664313A7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140" y="0"/>
            <a:ext cx="11221720" cy="6858000"/>
          </a:xfrm>
          <a:prstGeom prst="rect">
            <a:avLst/>
          </a:prstGeom>
          <a:effectLst>
            <a:innerShdw blurRad="63500" dist="50800" dir="8100000">
              <a:prstClr val="black">
                <a:alpha val="50000"/>
              </a:prstClr>
            </a:innerShdw>
          </a:effectLst>
        </p:spPr>
      </p:pic>
    </p:spTree>
    <p:extLst>
      <p:ext uri="{BB962C8B-B14F-4D97-AF65-F5344CB8AC3E}">
        <p14:creationId xmlns:p14="http://schemas.microsoft.com/office/powerpoint/2010/main" val="37868005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499A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58AED8-E135-4DB2-AF59-FC83F2E36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76200"/>
            <a:ext cx="11658600" cy="70104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7495025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499A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456E5B-02E8-49E1-9202-D427EDFC1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9" y="2009632"/>
            <a:ext cx="6268872" cy="4848367"/>
          </a:xfrm>
          <a:prstGeom prst="rect">
            <a:avLst/>
          </a:prstGeom>
        </p:spPr>
      </p:pic>
      <p:pic>
        <p:nvPicPr>
          <p:cNvPr id="1028" name="Picture 4" descr="Hậu quả nặng nề của việc đánh con là gì? | Báo Dân trí">
            <a:extLst>
              <a:ext uri="{FF2B5EF4-FFF2-40B4-BE49-F238E27FC236}">
                <a16:creationId xmlns:a16="http://schemas.microsoft.com/office/drawing/2014/main" id="{83D55E74-B3CB-45C7-860E-2DE3A5251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986" y="2009633"/>
            <a:ext cx="5562600" cy="48483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C2F1F7-3C28-4941-8D8D-264C8D6A34EC}"/>
              </a:ext>
            </a:extLst>
          </p:cNvPr>
          <p:cNvSpPr txBox="1"/>
          <p:nvPr/>
        </p:nvSpPr>
        <p:spPr>
          <a:xfrm>
            <a:off x="1451818" y="257033"/>
            <a:ext cx="7994441" cy="923330"/>
          </a:xfrm>
          <a:prstGeom prst="rect">
            <a:avLst/>
          </a:prstGeom>
          <a:noFill/>
        </p:spPr>
        <p:txBody>
          <a:bodyPr wrap="square" lIns="0" tIns="0" rIns="0" bIns="0" rtlCol="0">
            <a:spAutoFit/>
          </a:bodyPr>
          <a:lstStyle/>
          <a:p>
            <a:pPr algn="l"/>
            <a:r>
              <a:rPr lang="en-US" sz="2000" dirty="0" err="1">
                <a:solidFill>
                  <a:srgbClr val="002060"/>
                </a:solidFill>
              </a:rPr>
              <a:t>Kỉ</a:t>
            </a:r>
            <a:r>
              <a:rPr lang="en-US" sz="2000" dirty="0">
                <a:solidFill>
                  <a:srgbClr val="002060"/>
                </a:solidFill>
              </a:rPr>
              <a:t> </a:t>
            </a:r>
            <a:r>
              <a:rPr lang="en-US" sz="2000" dirty="0" err="1">
                <a:solidFill>
                  <a:srgbClr val="002060"/>
                </a:solidFill>
              </a:rPr>
              <a:t>luật</a:t>
            </a:r>
            <a:r>
              <a:rPr lang="en-US" sz="2000" dirty="0">
                <a:solidFill>
                  <a:srgbClr val="002060"/>
                </a:solidFill>
              </a:rPr>
              <a:t> </a:t>
            </a:r>
            <a:r>
              <a:rPr lang="en-US" sz="2000" dirty="0" err="1">
                <a:solidFill>
                  <a:srgbClr val="002060"/>
                </a:solidFill>
              </a:rPr>
              <a:t>tích</a:t>
            </a:r>
            <a:r>
              <a:rPr lang="en-US" sz="2000" dirty="0">
                <a:solidFill>
                  <a:srgbClr val="002060"/>
                </a:solidFill>
              </a:rPr>
              <a:t> </a:t>
            </a:r>
            <a:r>
              <a:rPr lang="en-US" sz="2000" dirty="0" err="1">
                <a:solidFill>
                  <a:srgbClr val="002060"/>
                </a:solidFill>
              </a:rPr>
              <a:t>cực</a:t>
            </a:r>
            <a:r>
              <a:rPr lang="en-US" sz="2000" dirty="0">
                <a:solidFill>
                  <a:srgbClr val="002060"/>
                </a:solidFill>
              </a:rPr>
              <a:t> </a:t>
            </a:r>
            <a:r>
              <a:rPr lang="en-US" sz="2000" dirty="0" err="1">
                <a:solidFill>
                  <a:srgbClr val="002060"/>
                </a:solidFill>
              </a:rPr>
              <a:t>là</a:t>
            </a:r>
            <a:r>
              <a:rPr lang="en-US" sz="2000" dirty="0">
                <a:solidFill>
                  <a:srgbClr val="002060"/>
                </a:solidFill>
              </a:rPr>
              <a:t> </a:t>
            </a:r>
            <a:r>
              <a:rPr lang="en-US" sz="2000" dirty="0" err="1">
                <a:solidFill>
                  <a:srgbClr val="002060"/>
                </a:solidFill>
              </a:rPr>
              <a:t>phương</a:t>
            </a:r>
            <a:r>
              <a:rPr lang="en-US" sz="2000" dirty="0">
                <a:solidFill>
                  <a:srgbClr val="002060"/>
                </a:solidFill>
              </a:rPr>
              <a:t> </a:t>
            </a:r>
            <a:r>
              <a:rPr lang="en-US" sz="2000" dirty="0" err="1">
                <a:solidFill>
                  <a:srgbClr val="002060"/>
                </a:solidFill>
              </a:rPr>
              <a:t>thức</a:t>
            </a:r>
            <a:r>
              <a:rPr lang="en-US" sz="2000" dirty="0">
                <a:solidFill>
                  <a:srgbClr val="002060"/>
                </a:solidFill>
              </a:rPr>
              <a:t> </a:t>
            </a:r>
            <a:r>
              <a:rPr lang="en-US" sz="2000" dirty="0" err="1">
                <a:solidFill>
                  <a:srgbClr val="002060"/>
                </a:solidFill>
              </a:rPr>
              <a:t>giáo</a:t>
            </a:r>
            <a:r>
              <a:rPr lang="en-US" sz="2000" dirty="0">
                <a:solidFill>
                  <a:srgbClr val="002060"/>
                </a:solidFill>
              </a:rPr>
              <a:t> </a:t>
            </a:r>
            <a:r>
              <a:rPr lang="en-US" sz="2000" dirty="0" err="1">
                <a:solidFill>
                  <a:srgbClr val="002060"/>
                </a:solidFill>
              </a:rPr>
              <a:t>dục</a:t>
            </a:r>
            <a:r>
              <a:rPr lang="en-US" sz="2000" dirty="0">
                <a:solidFill>
                  <a:srgbClr val="002060"/>
                </a:solidFill>
              </a:rPr>
              <a:t> </a:t>
            </a:r>
            <a:r>
              <a:rPr lang="en-US" sz="2000" dirty="0" err="1">
                <a:solidFill>
                  <a:srgbClr val="002060"/>
                </a:solidFill>
              </a:rPr>
              <a:t>dựa</a:t>
            </a:r>
            <a:r>
              <a:rPr lang="en-US" sz="2000" dirty="0">
                <a:solidFill>
                  <a:srgbClr val="002060"/>
                </a:solidFill>
              </a:rPr>
              <a:t> </a:t>
            </a:r>
            <a:r>
              <a:rPr lang="en-US" sz="2000" dirty="0" err="1">
                <a:solidFill>
                  <a:srgbClr val="002060"/>
                </a:solidFill>
              </a:rPr>
              <a:t>trên</a:t>
            </a:r>
            <a:r>
              <a:rPr lang="en-US" sz="2000" dirty="0">
                <a:solidFill>
                  <a:srgbClr val="002060"/>
                </a:solidFill>
              </a:rPr>
              <a:t> </a:t>
            </a:r>
            <a:r>
              <a:rPr lang="en-US" sz="2000" dirty="0" err="1">
                <a:solidFill>
                  <a:srgbClr val="002060"/>
                </a:solidFill>
              </a:rPr>
              <a:t>nguyên</a:t>
            </a:r>
            <a:r>
              <a:rPr lang="en-US" sz="2000" dirty="0">
                <a:solidFill>
                  <a:srgbClr val="002060"/>
                </a:solidFill>
              </a:rPr>
              <a:t> </a:t>
            </a:r>
            <a:r>
              <a:rPr lang="en-US" sz="2000" dirty="0" err="1">
                <a:solidFill>
                  <a:srgbClr val="002060"/>
                </a:solidFill>
              </a:rPr>
              <a:t>tắc</a:t>
            </a:r>
            <a:r>
              <a:rPr lang="en-US" sz="2000" dirty="0">
                <a:solidFill>
                  <a:srgbClr val="002060"/>
                </a:solidFill>
              </a:rPr>
              <a:t> </a:t>
            </a:r>
            <a:r>
              <a:rPr lang="en-US" sz="2000" dirty="0" err="1">
                <a:solidFill>
                  <a:srgbClr val="002060"/>
                </a:solidFill>
              </a:rPr>
              <a:t>vì</a:t>
            </a:r>
            <a:r>
              <a:rPr lang="en-US" sz="2000" dirty="0">
                <a:solidFill>
                  <a:srgbClr val="002060"/>
                </a:solidFill>
              </a:rPr>
              <a:t> </a:t>
            </a:r>
            <a:r>
              <a:rPr lang="en-US" sz="2000" dirty="0" err="1">
                <a:solidFill>
                  <a:srgbClr val="002060"/>
                </a:solidFill>
              </a:rPr>
              <a:t>lợi</a:t>
            </a:r>
            <a:r>
              <a:rPr lang="en-US" sz="2000" dirty="0">
                <a:solidFill>
                  <a:srgbClr val="002060"/>
                </a:solidFill>
              </a:rPr>
              <a:t> </a:t>
            </a:r>
            <a:r>
              <a:rPr lang="en-US" sz="2000" dirty="0" err="1">
                <a:solidFill>
                  <a:srgbClr val="002060"/>
                </a:solidFill>
              </a:rPr>
              <a:t>ích</a:t>
            </a:r>
            <a:r>
              <a:rPr lang="en-US" sz="2000" dirty="0">
                <a:solidFill>
                  <a:srgbClr val="002060"/>
                </a:solidFill>
              </a:rPr>
              <a:t> </a:t>
            </a:r>
            <a:r>
              <a:rPr lang="en-US" sz="2000" dirty="0" err="1">
                <a:solidFill>
                  <a:srgbClr val="002060"/>
                </a:solidFill>
              </a:rPr>
              <a:t>tốt</a:t>
            </a:r>
            <a:r>
              <a:rPr lang="en-US" sz="2000" dirty="0">
                <a:solidFill>
                  <a:srgbClr val="002060"/>
                </a:solidFill>
              </a:rPr>
              <a:t> </a:t>
            </a:r>
            <a:r>
              <a:rPr lang="en-US" sz="2000" dirty="0" err="1">
                <a:solidFill>
                  <a:srgbClr val="002060"/>
                </a:solidFill>
              </a:rPr>
              <a:t>nhất</a:t>
            </a:r>
            <a:r>
              <a:rPr lang="en-US" sz="2000" dirty="0">
                <a:solidFill>
                  <a:srgbClr val="002060"/>
                </a:solidFill>
              </a:rPr>
              <a:t> </a:t>
            </a:r>
            <a:r>
              <a:rPr lang="en-US" sz="2000" dirty="0" err="1">
                <a:solidFill>
                  <a:srgbClr val="002060"/>
                </a:solidFill>
              </a:rPr>
              <a:t>cho</a:t>
            </a:r>
            <a:r>
              <a:rPr lang="en-US" sz="2000" dirty="0">
                <a:solidFill>
                  <a:srgbClr val="002060"/>
                </a:solidFill>
              </a:rPr>
              <a:t> </a:t>
            </a:r>
            <a:r>
              <a:rPr lang="en-US" sz="2000" dirty="0" err="1">
                <a:solidFill>
                  <a:srgbClr val="002060"/>
                </a:solidFill>
              </a:rPr>
              <a:t>trẻ</a:t>
            </a:r>
            <a:r>
              <a:rPr lang="en-US" sz="2000" dirty="0">
                <a:solidFill>
                  <a:srgbClr val="002060"/>
                </a:solidFill>
              </a:rPr>
              <a:t>, </a:t>
            </a:r>
            <a:r>
              <a:rPr lang="en-US" sz="2000" dirty="0" err="1">
                <a:solidFill>
                  <a:srgbClr val="002060"/>
                </a:solidFill>
              </a:rPr>
              <a:t>kỉ</a:t>
            </a:r>
            <a:r>
              <a:rPr lang="en-US" sz="2000" dirty="0">
                <a:solidFill>
                  <a:srgbClr val="002060"/>
                </a:solidFill>
              </a:rPr>
              <a:t> </a:t>
            </a:r>
            <a:r>
              <a:rPr lang="en-US" sz="2000" dirty="0" err="1">
                <a:solidFill>
                  <a:srgbClr val="002060"/>
                </a:solidFill>
              </a:rPr>
              <a:t>luật</a:t>
            </a:r>
            <a:r>
              <a:rPr lang="en-US" sz="2000" dirty="0">
                <a:solidFill>
                  <a:srgbClr val="002060"/>
                </a:solidFill>
              </a:rPr>
              <a:t> </a:t>
            </a:r>
            <a:r>
              <a:rPr lang="en-US" sz="2000" dirty="0" err="1">
                <a:solidFill>
                  <a:srgbClr val="002060"/>
                </a:solidFill>
              </a:rPr>
              <a:t>tích</a:t>
            </a:r>
            <a:r>
              <a:rPr lang="en-US" sz="2000" dirty="0">
                <a:solidFill>
                  <a:srgbClr val="002060"/>
                </a:solidFill>
              </a:rPr>
              <a:t> </a:t>
            </a:r>
            <a:r>
              <a:rPr lang="en-US" sz="2000" dirty="0" err="1">
                <a:solidFill>
                  <a:srgbClr val="002060"/>
                </a:solidFill>
              </a:rPr>
              <a:t>cực</a:t>
            </a:r>
            <a:r>
              <a:rPr lang="en-US" sz="2000" dirty="0">
                <a:solidFill>
                  <a:srgbClr val="002060"/>
                </a:solidFill>
              </a:rPr>
              <a:t> </a:t>
            </a:r>
            <a:r>
              <a:rPr lang="en-US" sz="2000" dirty="0" err="1">
                <a:solidFill>
                  <a:srgbClr val="002060"/>
                </a:solidFill>
              </a:rPr>
              <a:t>không</a:t>
            </a:r>
            <a:r>
              <a:rPr lang="en-US" sz="2000" dirty="0">
                <a:solidFill>
                  <a:srgbClr val="002060"/>
                </a:solidFill>
              </a:rPr>
              <a:t> </a:t>
            </a:r>
            <a:r>
              <a:rPr lang="en-US" sz="2000" dirty="0" err="1">
                <a:solidFill>
                  <a:srgbClr val="002060"/>
                </a:solidFill>
              </a:rPr>
              <a:t>liên</a:t>
            </a:r>
            <a:r>
              <a:rPr lang="en-US" sz="2000" dirty="0">
                <a:solidFill>
                  <a:srgbClr val="002060"/>
                </a:solidFill>
              </a:rPr>
              <a:t> </a:t>
            </a:r>
            <a:r>
              <a:rPr lang="en-US" sz="2000" dirty="0" err="1">
                <a:solidFill>
                  <a:srgbClr val="002060"/>
                </a:solidFill>
              </a:rPr>
              <a:t>quan</a:t>
            </a:r>
            <a:r>
              <a:rPr lang="en-US" sz="2000" dirty="0">
                <a:solidFill>
                  <a:srgbClr val="002060"/>
                </a:solidFill>
              </a:rPr>
              <a:t> </a:t>
            </a:r>
            <a:r>
              <a:rPr lang="en-US" sz="2000" dirty="0" err="1">
                <a:solidFill>
                  <a:srgbClr val="002060"/>
                </a:solidFill>
              </a:rPr>
              <a:t>đến</a:t>
            </a:r>
            <a:r>
              <a:rPr lang="en-US" sz="2000" dirty="0">
                <a:solidFill>
                  <a:srgbClr val="002060"/>
                </a:solidFill>
              </a:rPr>
              <a:t> </a:t>
            </a:r>
            <a:r>
              <a:rPr lang="en-US" sz="2000" dirty="0" err="1">
                <a:solidFill>
                  <a:srgbClr val="002060"/>
                </a:solidFill>
              </a:rPr>
              <a:t>trừng</a:t>
            </a:r>
            <a:r>
              <a:rPr lang="en-US" sz="2000" dirty="0">
                <a:solidFill>
                  <a:srgbClr val="002060"/>
                </a:solidFill>
              </a:rPr>
              <a:t> </a:t>
            </a:r>
            <a:r>
              <a:rPr lang="en-US" sz="2000" dirty="0" err="1">
                <a:solidFill>
                  <a:srgbClr val="002060"/>
                </a:solidFill>
              </a:rPr>
              <a:t>phạt</a:t>
            </a:r>
            <a:r>
              <a:rPr lang="en-US" sz="2000" dirty="0">
                <a:solidFill>
                  <a:srgbClr val="002060"/>
                </a:solidFill>
              </a:rPr>
              <a:t>, </a:t>
            </a:r>
            <a:r>
              <a:rPr lang="en-US" sz="2000" dirty="0" err="1">
                <a:solidFill>
                  <a:srgbClr val="002060"/>
                </a:solidFill>
              </a:rPr>
              <a:t>không</a:t>
            </a:r>
            <a:r>
              <a:rPr lang="en-US" sz="2000" dirty="0">
                <a:solidFill>
                  <a:srgbClr val="002060"/>
                </a:solidFill>
              </a:rPr>
              <a:t> </a:t>
            </a:r>
            <a:r>
              <a:rPr lang="en-US" sz="2000" dirty="0" err="1">
                <a:solidFill>
                  <a:srgbClr val="002060"/>
                </a:solidFill>
              </a:rPr>
              <a:t>làm</a:t>
            </a:r>
            <a:r>
              <a:rPr lang="en-US" sz="2000" dirty="0">
                <a:solidFill>
                  <a:srgbClr val="002060"/>
                </a:solidFill>
              </a:rPr>
              <a:t> </a:t>
            </a:r>
            <a:r>
              <a:rPr lang="en-US" sz="2000" dirty="0" err="1">
                <a:solidFill>
                  <a:srgbClr val="002060"/>
                </a:solidFill>
              </a:rPr>
              <a:t>tổn</a:t>
            </a:r>
            <a:r>
              <a:rPr lang="en-US" sz="2000" dirty="0">
                <a:solidFill>
                  <a:srgbClr val="002060"/>
                </a:solidFill>
              </a:rPr>
              <a:t> </a:t>
            </a:r>
            <a:r>
              <a:rPr lang="en-US" sz="2000" dirty="0" err="1">
                <a:solidFill>
                  <a:srgbClr val="002060"/>
                </a:solidFill>
              </a:rPr>
              <a:t>thương</a:t>
            </a:r>
            <a:r>
              <a:rPr lang="en-US" sz="2000" dirty="0">
                <a:solidFill>
                  <a:srgbClr val="002060"/>
                </a:solidFill>
              </a:rPr>
              <a:t> </a:t>
            </a:r>
            <a:r>
              <a:rPr lang="en-US" sz="2000" dirty="0" err="1">
                <a:solidFill>
                  <a:srgbClr val="002060"/>
                </a:solidFill>
              </a:rPr>
              <a:t>về</a:t>
            </a:r>
            <a:r>
              <a:rPr lang="en-US" sz="2000" dirty="0">
                <a:solidFill>
                  <a:srgbClr val="002060"/>
                </a:solidFill>
              </a:rPr>
              <a:t> </a:t>
            </a:r>
            <a:r>
              <a:rPr lang="en-US" sz="2000" dirty="0" err="1">
                <a:solidFill>
                  <a:srgbClr val="002060"/>
                </a:solidFill>
              </a:rPr>
              <a:t>thể</a:t>
            </a:r>
            <a:r>
              <a:rPr lang="en-US" sz="2000" dirty="0">
                <a:solidFill>
                  <a:srgbClr val="002060"/>
                </a:solidFill>
              </a:rPr>
              <a:t> </a:t>
            </a:r>
            <a:r>
              <a:rPr lang="en-US" sz="2000" dirty="0" err="1">
                <a:solidFill>
                  <a:srgbClr val="002060"/>
                </a:solidFill>
              </a:rPr>
              <a:t>xá</a:t>
            </a:r>
            <a:r>
              <a:rPr lang="en-US" sz="2000" dirty="0">
                <a:solidFill>
                  <a:srgbClr val="002060"/>
                </a:solidFill>
              </a:rPr>
              <a:t> </a:t>
            </a:r>
            <a:r>
              <a:rPr lang="en-US" sz="2000" dirty="0" err="1">
                <a:solidFill>
                  <a:srgbClr val="002060"/>
                </a:solidFill>
              </a:rPr>
              <a:t>lân</a:t>
            </a:r>
            <a:r>
              <a:rPr lang="en-US" sz="2000" dirty="0">
                <a:solidFill>
                  <a:srgbClr val="002060"/>
                </a:solidFill>
              </a:rPr>
              <a:t> </a:t>
            </a:r>
            <a:r>
              <a:rPr lang="en-US" sz="2000" dirty="0" err="1">
                <a:solidFill>
                  <a:srgbClr val="002060"/>
                </a:solidFill>
              </a:rPr>
              <a:t>tinh</a:t>
            </a:r>
            <a:r>
              <a:rPr lang="en-US" sz="2000" dirty="0">
                <a:solidFill>
                  <a:srgbClr val="002060"/>
                </a:solidFill>
              </a:rPr>
              <a:t> </a:t>
            </a:r>
            <a:r>
              <a:rPr lang="en-US" sz="2000" dirty="0" err="1">
                <a:solidFill>
                  <a:srgbClr val="002060"/>
                </a:solidFill>
              </a:rPr>
              <a:t>thần</a:t>
            </a:r>
            <a:r>
              <a:rPr lang="en-US" sz="2000" dirty="0">
                <a:solidFill>
                  <a:srgbClr val="002060"/>
                </a:solidFill>
              </a:rPr>
              <a:t> </a:t>
            </a:r>
            <a:r>
              <a:rPr lang="en-US" sz="2000" dirty="0" err="1">
                <a:solidFill>
                  <a:srgbClr val="002060"/>
                </a:solidFill>
              </a:rPr>
              <a:t>trẻ</a:t>
            </a:r>
            <a:r>
              <a:rPr lang="en-US" sz="2000">
                <a:solidFill>
                  <a:srgbClr val="002060"/>
                </a:solidFill>
              </a:rPr>
              <a:t>.</a:t>
            </a:r>
            <a:endParaRPr lang="en-US" sz="2000" dirty="0">
              <a:solidFill>
                <a:srgbClr val="002060"/>
              </a:solidFill>
            </a:endParaRPr>
          </a:p>
        </p:txBody>
      </p:sp>
      <p:cxnSp>
        <p:nvCxnSpPr>
          <p:cNvPr id="3" name="Straight Connector 2">
            <a:extLst>
              <a:ext uri="{FF2B5EF4-FFF2-40B4-BE49-F238E27FC236}">
                <a16:creationId xmlns:a16="http://schemas.microsoft.com/office/drawing/2014/main" id="{C0905983-5654-4F24-B433-5CDB3B4B1FD4}"/>
              </a:ext>
            </a:extLst>
          </p:cNvPr>
          <p:cNvCxnSpPr>
            <a:cxnSpLocks/>
          </p:cNvCxnSpPr>
          <p:nvPr/>
        </p:nvCxnSpPr>
        <p:spPr>
          <a:xfrm>
            <a:off x="227993" y="2275205"/>
            <a:ext cx="5922787" cy="446849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0466AB5-C958-4CF9-91C0-942F527F267D}"/>
              </a:ext>
            </a:extLst>
          </p:cNvPr>
          <p:cNvCxnSpPr>
            <a:cxnSpLocks/>
          </p:cNvCxnSpPr>
          <p:nvPr/>
        </p:nvCxnSpPr>
        <p:spPr>
          <a:xfrm flipH="1">
            <a:off x="233681" y="2275205"/>
            <a:ext cx="5917099" cy="435419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1CFA27F-0D6B-462F-90DE-727AABB24077}"/>
              </a:ext>
            </a:extLst>
          </p:cNvPr>
          <p:cNvCxnSpPr>
            <a:cxnSpLocks/>
          </p:cNvCxnSpPr>
          <p:nvPr/>
        </p:nvCxnSpPr>
        <p:spPr>
          <a:xfrm>
            <a:off x="6781800" y="2149957"/>
            <a:ext cx="5176519" cy="447944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2BAF83C-3E29-4EBD-9517-253534049822}"/>
              </a:ext>
            </a:extLst>
          </p:cNvPr>
          <p:cNvCxnSpPr>
            <a:cxnSpLocks/>
          </p:cNvCxnSpPr>
          <p:nvPr/>
        </p:nvCxnSpPr>
        <p:spPr>
          <a:xfrm flipH="1">
            <a:off x="6934200" y="2149957"/>
            <a:ext cx="5024119" cy="459374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02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900"/>
                                        <p:tgtEl>
                                          <p:spTgt spid="3"/>
                                        </p:tgtEl>
                                      </p:cBhvr>
                                    </p:animEffect>
                                    <p:anim calcmode="lin" valueType="num">
                                      <p:cBhvr>
                                        <p:cTn id="11" dur="900" fill="hold"/>
                                        <p:tgtEl>
                                          <p:spTgt spid="3"/>
                                        </p:tgtEl>
                                        <p:attrNameLst>
                                          <p:attrName>ppt_x</p:attrName>
                                        </p:attrNameLst>
                                      </p:cBhvr>
                                      <p:tavLst>
                                        <p:tav tm="0">
                                          <p:val>
                                            <p:strVal val="#ppt_x"/>
                                          </p:val>
                                        </p:tav>
                                        <p:tav tm="100000">
                                          <p:val>
                                            <p:strVal val="#ppt_x"/>
                                          </p:val>
                                        </p:tav>
                                      </p:tavLst>
                                    </p:anim>
                                    <p:anim calcmode="lin" valueType="num">
                                      <p:cBhvr>
                                        <p:cTn id="12" dur="900" fill="hold"/>
                                        <p:tgtEl>
                                          <p:spTgt spid="3"/>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1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2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3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3" name="Picture 22" descr="Icon&#10;&#10;Description automatically generated">
            <a:extLst>
              <a:ext uri="{FF2B5EF4-FFF2-40B4-BE49-F238E27FC236}">
                <a16:creationId xmlns:a16="http://schemas.microsoft.com/office/drawing/2014/main" id="{CD8D1C28-55DA-4963-BC6A-85C5FEF65B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704" y="822251"/>
            <a:ext cx="914400" cy="914400"/>
          </a:xfrm>
          <a:prstGeom prst="rect">
            <a:avLst/>
          </a:prstGeom>
        </p:spPr>
      </p:pic>
      <p:pic>
        <p:nvPicPr>
          <p:cNvPr id="27" name="Picture 26" descr="Icon&#10;&#10;Description automatically generated">
            <a:extLst>
              <a:ext uri="{FF2B5EF4-FFF2-40B4-BE49-F238E27FC236}">
                <a16:creationId xmlns:a16="http://schemas.microsoft.com/office/drawing/2014/main" id="{9E683B08-8A3A-4ED9-9A78-4E8AC93F48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704" y="2908140"/>
            <a:ext cx="914400" cy="914400"/>
          </a:xfrm>
          <a:prstGeom prst="rect">
            <a:avLst/>
          </a:prstGeom>
        </p:spPr>
      </p:pic>
      <p:pic>
        <p:nvPicPr>
          <p:cNvPr id="35" name="Picture 34" descr="Icon&#10;&#10;Description automatically generated">
            <a:extLst>
              <a:ext uri="{FF2B5EF4-FFF2-40B4-BE49-F238E27FC236}">
                <a16:creationId xmlns:a16="http://schemas.microsoft.com/office/drawing/2014/main" id="{D81B0C42-9656-42E4-BF56-4989DA50D6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704" y="4908601"/>
            <a:ext cx="914400" cy="914400"/>
          </a:xfrm>
          <a:prstGeom prst="rect">
            <a:avLst/>
          </a:prstGeom>
        </p:spPr>
      </p:pic>
      <p:pic>
        <p:nvPicPr>
          <p:cNvPr id="40" name="Picture 39" descr="Icon&#10;&#10;Description automatically generated">
            <a:extLst>
              <a:ext uri="{FF2B5EF4-FFF2-40B4-BE49-F238E27FC236}">
                <a16:creationId xmlns:a16="http://schemas.microsoft.com/office/drawing/2014/main" id="{3AAAA933-6325-4AA2-BD4C-E90B42C23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5805" y="725576"/>
            <a:ext cx="914400" cy="914400"/>
          </a:xfrm>
          <a:prstGeom prst="rect">
            <a:avLst/>
          </a:prstGeom>
        </p:spPr>
      </p:pic>
      <p:sp>
        <p:nvSpPr>
          <p:cNvPr id="41" name="TextBox 40">
            <a:extLst>
              <a:ext uri="{FF2B5EF4-FFF2-40B4-BE49-F238E27FC236}">
                <a16:creationId xmlns:a16="http://schemas.microsoft.com/office/drawing/2014/main" id="{335CCA3B-994C-4604-AD89-475BD567E678}"/>
              </a:ext>
            </a:extLst>
          </p:cNvPr>
          <p:cNvSpPr txBox="1"/>
          <p:nvPr/>
        </p:nvSpPr>
        <p:spPr>
          <a:xfrm>
            <a:off x="2815805" y="1639976"/>
            <a:ext cx="1632030" cy="370390"/>
          </a:xfrm>
          <a:prstGeom prst="rect">
            <a:avLst/>
          </a:prstGeom>
          <a:noFill/>
        </p:spPr>
        <p:txBody>
          <a:bodyPr wrap="square" rtlCol="0">
            <a:spAutoFit/>
          </a:bodyPr>
          <a:lstStyle/>
          <a:p>
            <a:r>
              <a:rPr lang="en-US" dirty="0"/>
              <a:t>Google</a:t>
            </a:r>
          </a:p>
        </p:txBody>
      </p:sp>
      <p:sp>
        <p:nvSpPr>
          <p:cNvPr id="42" name="TextBox 41">
            <a:extLst>
              <a:ext uri="{FF2B5EF4-FFF2-40B4-BE49-F238E27FC236}">
                <a16:creationId xmlns:a16="http://schemas.microsoft.com/office/drawing/2014/main" id="{83B24448-30F3-4530-A666-A4FB7324AC82}"/>
              </a:ext>
            </a:extLst>
          </p:cNvPr>
          <p:cNvSpPr txBox="1"/>
          <p:nvPr/>
        </p:nvSpPr>
        <p:spPr>
          <a:xfrm>
            <a:off x="990704" y="1681784"/>
            <a:ext cx="1632030" cy="370390"/>
          </a:xfrm>
          <a:prstGeom prst="rect">
            <a:avLst/>
          </a:prstGeom>
          <a:noFill/>
        </p:spPr>
        <p:txBody>
          <a:bodyPr wrap="square" rtlCol="0">
            <a:spAutoFit/>
          </a:bodyPr>
          <a:lstStyle/>
          <a:p>
            <a:r>
              <a:rPr lang="en-US" dirty="0"/>
              <a:t>New folder</a:t>
            </a:r>
          </a:p>
        </p:txBody>
      </p:sp>
      <p:sp>
        <p:nvSpPr>
          <p:cNvPr id="43" name="TextBox 42">
            <a:extLst>
              <a:ext uri="{FF2B5EF4-FFF2-40B4-BE49-F238E27FC236}">
                <a16:creationId xmlns:a16="http://schemas.microsoft.com/office/drawing/2014/main" id="{B1CE4122-223B-47EB-9CCB-6B0AD2FD6795}"/>
              </a:ext>
            </a:extLst>
          </p:cNvPr>
          <p:cNvSpPr txBox="1"/>
          <p:nvPr/>
        </p:nvSpPr>
        <p:spPr>
          <a:xfrm>
            <a:off x="990704" y="3864450"/>
            <a:ext cx="1632030" cy="370390"/>
          </a:xfrm>
          <a:prstGeom prst="rect">
            <a:avLst/>
          </a:prstGeom>
          <a:noFill/>
        </p:spPr>
        <p:txBody>
          <a:bodyPr wrap="square" rtlCol="0">
            <a:spAutoFit/>
          </a:bodyPr>
          <a:lstStyle/>
          <a:p>
            <a:r>
              <a:rPr lang="en-US" dirty="0"/>
              <a:t>Picture</a:t>
            </a:r>
          </a:p>
        </p:txBody>
      </p:sp>
      <p:sp>
        <p:nvSpPr>
          <p:cNvPr id="44" name="TextBox 43">
            <a:extLst>
              <a:ext uri="{FF2B5EF4-FFF2-40B4-BE49-F238E27FC236}">
                <a16:creationId xmlns:a16="http://schemas.microsoft.com/office/drawing/2014/main" id="{3C6CE817-203B-4A98-A93E-B17D91F676E7}"/>
              </a:ext>
            </a:extLst>
          </p:cNvPr>
          <p:cNvSpPr txBox="1"/>
          <p:nvPr/>
        </p:nvSpPr>
        <p:spPr>
          <a:xfrm>
            <a:off x="980053" y="5778101"/>
            <a:ext cx="1632030" cy="370390"/>
          </a:xfrm>
          <a:prstGeom prst="rect">
            <a:avLst/>
          </a:prstGeom>
          <a:noFill/>
        </p:spPr>
        <p:txBody>
          <a:bodyPr wrap="square" rtlCol="0">
            <a:spAutoFit/>
          </a:bodyPr>
          <a:lstStyle/>
          <a:p>
            <a:r>
              <a:rPr lang="en-US" dirty="0"/>
              <a:t>Gmail</a:t>
            </a:r>
          </a:p>
        </p:txBody>
      </p:sp>
      <p:pic>
        <p:nvPicPr>
          <p:cNvPr id="46" name="Graphic 45" descr="Cursor with solid fill">
            <a:extLst>
              <a:ext uri="{FF2B5EF4-FFF2-40B4-BE49-F238E27FC236}">
                <a16:creationId xmlns:a16="http://schemas.microsoft.com/office/drawing/2014/main" id="{34525E55-A3CB-4E18-A6F8-686337CF42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97547" y="5578812"/>
            <a:ext cx="685800" cy="685800"/>
          </a:xfrm>
          <a:prstGeom prst="rect">
            <a:avLst/>
          </a:prstGeom>
        </p:spPr>
      </p:pic>
    </p:spTree>
    <p:extLst>
      <p:ext uri="{BB962C8B-B14F-4D97-AF65-F5344CB8AC3E}">
        <p14:creationId xmlns:p14="http://schemas.microsoft.com/office/powerpoint/2010/main" val="634155475"/>
      </p:ext>
    </p:extLst>
  </p:cSld>
  <p:clrMapOvr>
    <a:masterClrMapping/>
  </p:clrMapOvr>
  <mc:AlternateContent xmlns:mc="http://schemas.openxmlformats.org/markup-compatibility/2006" xmlns:p14="http://schemas.microsoft.com/office/powerpoint/2010/main">
    <mc:Choice Requires="p14">
      <p:transition spd="slow" p14:dur="800" advTm="1000">
        <p14:flythrough/>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45833E-6 -2.59259E-6 L -0.57617 -0.65185 " pathEditMode="relative" rAng="0" ptsTypes="AA">
                                      <p:cBhvr>
                                        <p:cTn id="6" dur="2000" fill="hold"/>
                                        <p:tgtEl>
                                          <p:spTgt spid="46"/>
                                        </p:tgtEl>
                                        <p:attrNameLst>
                                          <p:attrName>ppt_x</p:attrName>
                                          <p:attrName>ppt_y</p:attrName>
                                        </p:attrNameLst>
                                      </p:cBhvr>
                                      <p:rCtr x="-28815" y="-32593"/>
                                    </p:animMotion>
                                  </p:childTnLst>
                                </p:cTn>
                              </p:par>
                              <p:par>
                                <p:cTn id="7" presetID="32" presetClass="emph" presetSubtype="0" fill="hold" nodeType="withEffect">
                                  <p:stCondLst>
                                    <p:cond delay="2000"/>
                                  </p:stCondLst>
                                  <p:childTnLst>
                                    <p:animRot by="120000">
                                      <p:cBhvr>
                                        <p:cTn id="8" dur="100" fill="hold">
                                          <p:stCondLst>
                                            <p:cond delay="0"/>
                                          </p:stCondLst>
                                        </p:cTn>
                                        <p:tgtEl>
                                          <p:spTgt spid="46"/>
                                        </p:tgtEl>
                                        <p:attrNameLst>
                                          <p:attrName>r</p:attrName>
                                        </p:attrNameLst>
                                      </p:cBhvr>
                                    </p:animRot>
                                    <p:animRot by="-240000">
                                      <p:cBhvr>
                                        <p:cTn id="9" dur="200" fill="hold">
                                          <p:stCondLst>
                                            <p:cond delay="200"/>
                                          </p:stCondLst>
                                        </p:cTn>
                                        <p:tgtEl>
                                          <p:spTgt spid="46"/>
                                        </p:tgtEl>
                                        <p:attrNameLst>
                                          <p:attrName>r</p:attrName>
                                        </p:attrNameLst>
                                      </p:cBhvr>
                                    </p:animRot>
                                    <p:animRot by="240000">
                                      <p:cBhvr>
                                        <p:cTn id="10" dur="200" fill="hold">
                                          <p:stCondLst>
                                            <p:cond delay="400"/>
                                          </p:stCondLst>
                                        </p:cTn>
                                        <p:tgtEl>
                                          <p:spTgt spid="46"/>
                                        </p:tgtEl>
                                        <p:attrNameLst>
                                          <p:attrName>r</p:attrName>
                                        </p:attrNameLst>
                                      </p:cBhvr>
                                    </p:animRot>
                                    <p:animRot by="-240000">
                                      <p:cBhvr>
                                        <p:cTn id="11" dur="200" fill="hold">
                                          <p:stCondLst>
                                            <p:cond delay="600"/>
                                          </p:stCondLst>
                                        </p:cTn>
                                        <p:tgtEl>
                                          <p:spTgt spid="46"/>
                                        </p:tgtEl>
                                        <p:attrNameLst>
                                          <p:attrName>r</p:attrName>
                                        </p:attrNameLst>
                                      </p:cBhvr>
                                    </p:animRot>
                                    <p:animRot by="120000">
                                      <p:cBhvr>
                                        <p:cTn id="12" dur="200" fill="hold">
                                          <p:stCondLst>
                                            <p:cond delay="800"/>
                                          </p:stCondLst>
                                        </p:cTn>
                                        <p:tgtEl>
                                          <p:spTgt spid="46"/>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4C9E9DD-0EBD-40BC-BF39-EEBF82634582}"/>
              </a:ext>
            </a:extLst>
          </p:cNvPr>
          <p:cNvGrpSpPr/>
          <p:nvPr/>
        </p:nvGrpSpPr>
        <p:grpSpPr>
          <a:xfrm>
            <a:off x="60960" y="0"/>
            <a:ext cx="12166600" cy="6870700"/>
            <a:chOff x="25400" y="-12700"/>
            <a:chExt cx="12166600" cy="6870700"/>
          </a:xfrm>
        </p:grpSpPr>
        <p:grpSp>
          <p:nvGrpSpPr>
            <p:cNvPr id="5" name="Group 4">
              <a:extLst>
                <a:ext uri="{FF2B5EF4-FFF2-40B4-BE49-F238E27FC236}">
                  <a16:creationId xmlns:a16="http://schemas.microsoft.com/office/drawing/2014/main" id="{C873FC17-B2E4-4935-8656-1AABC2D0F800}"/>
                </a:ext>
              </a:extLst>
            </p:cNvPr>
            <p:cNvGrpSpPr/>
            <p:nvPr/>
          </p:nvGrpSpPr>
          <p:grpSpPr>
            <a:xfrm>
              <a:off x="25400" y="-12700"/>
              <a:ext cx="12166600" cy="6870700"/>
              <a:chOff x="12700" y="-12700"/>
              <a:chExt cx="12166600" cy="6870700"/>
            </a:xfrm>
          </p:grpSpPr>
          <p:grpSp>
            <p:nvGrpSpPr>
              <p:cNvPr id="15" name="Group 14">
                <a:extLst>
                  <a:ext uri="{FF2B5EF4-FFF2-40B4-BE49-F238E27FC236}">
                    <a16:creationId xmlns:a16="http://schemas.microsoft.com/office/drawing/2014/main" id="{AD9B1F08-FB4E-B9DE-6315-790BA35E4277}"/>
                  </a:ext>
                </a:extLst>
              </p:cNvPr>
              <p:cNvGrpSpPr/>
              <p:nvPr/>
            </p:nvGrpSpPr>
            <p:grpSpPr>
              <a:xfrm>
                <a:off x="12700" y="-12700"/>
                <a:ext cx="12166600" cy="6858000"/>
                <a:chOff x="25400" y="0"/>
                <a:chExt cx="12166600" cy="6858000"/>
              </a:xfrm>
            </p:grpSpPr>
            <p:pic>
              <p:nvPicPr>
                <p:cNvPr id="6" name="Picture 5">
                  <a:extLst>
                    <a:ext uri="{FF2B5EF4-FFF2-40B4-BE49-F238E27FC236}">
                      <a16:creationId xmlns:a16="http://schemas.microsoft.com/office/drawing/2014/main" id="{32822D4B-7A43-7042-85DA-DEF8B72321DA}"/>
                    </a:ext>
                  </a:extLst>
                </p:cNvPr>
                <p:cNvPicPr>
                  <a:picLocks noChangeAspect="1"/>
                </p:cNvPicPr>
                <p:nvPr/>
              </p:nvPicPr>
              <p:blipFill rotWithShape="1">
                <a:blip r:embed="rId2"/>
                <a:srcRect b="4445"/>
                <a:stretch/>
              </p:blipFill>
              <p:spPr>
                <a:xfrm>
                  <a:off x="4432300" y="0"/>
                  <a:ext cx="2806700" cy="6858000"/>
                </a:xfrm>
                <a:prstGeom prst="rect">
                  <a:avLst/>
                </a:prstGeom>
              </p:spPr>
            </p:pic>
            <p:grpSp>
              <p:nvGrpSpPr>
                <p:cNvPr id="9" name="Group 8">
                  <a:extLst>
                    <a:ext uri="{FF2B5EF4-FFF2-40B4-BE49-F238E27FC236}">
                      <a16:creationId xmlns:a16="http://schemas.microsoft.com/office/drawing/2014/main" id="{669713B1-B29D-CB17-2ACE-10BE975850C7}"/>
                    </a:ext>
                  </a:extLst>
                </p:cNvPr>
                <p:cNvGrpSpPr/>
                <p:nvPr/>
              </p:nvGrpSpPr>
              <p:grpSpPr>
                <a:xfrm>
                  <a:off x="25400" y="0"/>
                  <a:ext cx="4394200" cy="6858000"/>
                  <a:chOff x="25400" y="0"/>
                  <a:chExt cx="4394200" cy="6858000"/>
                </a:xfrm>
              </p:grpSpPr>
              <p:pic>
                <p:nvPicPr>
                  <p:cNvPr id="4" name="Picture 3">
                    <a:extLst>
                      <a:ext uri="{FF2B5EF4-FFF2-40B4-BE49-F238E27FC236}">
                        <a16:creationId xmlns:a16="http://schemas.microsoft.com/office/drawing/2014/main" id="{3D1A2A48-73D8-6E8A-656C-FB1848B301D1}"/>
                      </a:ext>
                    </a:extLst>
                  </p:cNvPr>
                  <p:cNvPicPr>
                    <a:picLocks noChangeAspect="1"/>
                  </p:cNvPicPr>
                  <p:nvPr/>
                </p:nvPicPr>
                <p:blipFill rotWithShape="1">
                  <a:blip r:embed="rId3"/>
                  <a:srcRect t="4060" b="8654"/>
                  <a:stretch/>
                </p:blipFill>
                <p:spPr>
                  <a:xfrm>
                    <a:off x="25400" y="0"/>
                    <a:ext cx="4394200" cy="6858000"/>
                  </a:xfrm>
                  <a:prstGeom prst="rect">
                    <a:avLst/>
                  </a:prstGeom>
                </p:spPr>
              </p:pic>
              <p:pic>
                <p:nvPicPr>
                  <p:cNvPr id="8" name="Picture 7">
                    <a:extLst>
                      <a:ext uri="{FF2B5EF4-FFF2-40B4-BE49-F238E27FC236}">
                        <a16:creationId xmlns:a16="http://schemas.microsoft.com/office/drawing/2014/main" id="{AE2D174D-F1AC-B9C6-5258-8A9DD4AB3073}"/>
                      </a:ext>
                    </a:extLst>
                  </p:cNvPr>
                  <p:cNvPicPr>
                    <a:picLocks noChangeAspect="1"/>
                  </p:cNvPicPr>
                  <p:nvPr/>
                </p:nvPicPr>
                <p:blipFill rotWithShape="1">
                  <a:blip r:embed="rId4"/>
                  <a:srcRect t="16923"/>
                  <a:stretch/>
                </p:blipFill>
                <p:spPr>
                  <a:xfrm>
                    <a:off x="2286000" y="5257800"/>
                    <a:ext cx="2057400" cy="1600200"/>
                  </a:xfrm>
                  <a:prstGeom prst="rect">
                    <a:avLst/>
                  </a:prstGeom>
                </p:spPr>
              </p:pic>
            </p:grpSp>
            <p:grpSp>
              <p:nvGrpSpPr>
                <p:cNvPr id="14" name="Group 13">
                  <a:extLst>
                    <a:ext uri="{FF2B5EF4-FFF2-40B4-BE49-F238E27FC236}">
                      <a16:creationId xmlns:a16="http://schemas.microsoft.com/office/drawing/2014/main" id="{49205F27-25DD-E96B-323D-EA76DA4DE037}"/>
                    </a:ext>
                  </a:extLst>
                </p:cNvPr>
                <p:cNvGrpSpPr/>
                <p:nvPr/>
              </p:nvGrpSpPr>
              <p:grpSpPr>
                <a:xfrm>
                  <a:off x="7315200" y="0"/>
                  <a:ext cx="4876800" cy="6705600"/>
                  <a:chOff x="7315200" y="0"/>
                  <a:chExt cx="4876800" cy="6705600"/>
                </a:xfrm>
              </p:grpSpPr>
              <p:pic>
                <p:nvPicPr>
                  <p:cNvPr id="11" name="Picture 10">
                    <a:extLst>
                      <a:ext uri="{FF2B5EF4-FFF2-40B4-BE49-F238E27FC236}">
                        <a16:creationId xmlns:a16="http://schemas.microsoft.com/office/drawing/2014/main" id="{66D0E285-CEF4-F479-E60E-DC67140738A9}"/>
                      </a:ext>
                    </a:extLst>
                  </p:cNvPr>
                  <p:cNvPicPr>
                    <a:picLocks noChangeAspect="1"/>
                  </p:cNvPicPr>
                  <p:nvPr/>
                </p:nvPicPr>
                <p:blipFill>
                  <a:blip r:embed="rId5"/>
                  <a:stretch>
                    <a:fillRect/>
                  </a:stretch>
                </p:blipFill>
                <p:spPr>
                  <a:xfrm>
                    <a:off x="7315200" y="0"/>
                    <a:ext cx="4876800" cy="6705600"/>
                  </a:xfrm>
                  <a:prstGeom prst="rect">
                    <a:avLst/>
                  </a:prstGeom>
                </p:spPr>
              </p:pic>
              <p:pic>
                <p:nvPicPr>
                  <p:cNvPr id="13" name="Picture 12">
                    <a:extLst>
                      <a:ext uri="{FF2B5EF4-FFF2-40B4-BE49-F238E27FC236}">
                        <a16:creationId xmlns:a16="http://schemas.microsoft.com/office/drawing/2014/main" id="{360121B5-F4AE-1EA8-F803-0A53EE358988}"/>
                      </a:ext>
                    </a:extLst>
                  </p:cNvPr>
                  <p:cNvPicPr>
                    <a:picLocks noChangeAspect="1"/>
                  </p:cNvPicPr>
                  <p:nvPr/>
                </p:nvPicPr>
                <p:blipFill rotWithShape="1">
                  <a:blip r:embed="rId6"/>
                  <a:srcRect t="5248" b="5248"/>
                  <a:stretch/>
                </p:blipFill>
                <p:spPr>
                  <a:xfrm>
                    <a:off x="11418887" y="304800"/>
                    <a:ext cx="773113" cy="1066800"/>
                  </a:xfrm>
                  <a:prstGeom prst="rect">
                    <a:avLst/>
                  </a:prstGeom>
                </p:spPr>
              </p:pic>
            </p:grpSp>
          </p:grpSp>
          <p:pic>
            <p:nvPicPr>
              <p:cNvPr id="3" name="Picture 2">
                <a:extLst>
                  <a:ext uri="{FF2B5EF4-FFF2-40B4-BE49-F238E27FC236}">
                    <a16:creationId xmlns:a16="http://schemas.microsoft.com/office/drawing/2014/main" id="{5B757427-D7BF-45A0-B4D5-34DCCA592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9800" y="5245100"/>
                <a:ext cx="2120900" cy="1612900"/>
              </a:xfrm>
              <a:prstGeom prst="rect">
                <a:avLst/>
              </a:prstGeom>
            </p:spPr>
          </p:pic>
        </p:grpSp>
        <p:pic>
          <p:nvPicPr>
            <p:cNvPr id="16" name="Picture 15">
              <a:extLst>
                <a:ext uri="{FF2B5EF4-FFF2-40B4-BE49-F238E27FC236}">
                  <a16:creationId xmlns:a16="http://schemas.microsoft.com/office/drawing/2014/main" id="{C19E2006-F89F-45A5-AAEA-867F2B3DAE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44287" y="292100"/>
              <a:ext cx="747713" cy="1130300"/>
            </a:xfrm>
            <a:prstGeom prst="rect">
              <a:avLst/>
            </a:prstGeom>
          </p:spPr>
        </p:pic>
      </p:grpSp>
    </p:spTree>
    <p:extLst>
      <p:ext uri="{BB962C8B-B14F-4D97-AF65-F5344CB8AC3E}">
        <p14:creationId xmlns:p14="http://schemas.microsoft.com/office/powerpoint/2010/main" val="2289346349"/>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9000">
              <a:srgbClr val="7030A0"/>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A5F325-4398-4B92-AD49-A8C258B93CBB}"/>
              </a:ext>
            </a:extLst>
          </p:cNvPr>
          <p:cNvSpPr/>
          <p:nvPr/>
        </p:nvSpPr>
        <p:spPr>
          <a:xfrm>
            <a:off x="171450" y="294640"/>
            <a:ext cx="11849100" cy="797181"/>
          </a:xfrm>
          <a:prstGeom prst="roundRect">
            <a:avLst>
              <a:gd name="adj" fmla="val 50000"/>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Montserrat" panose="00000500000000000000" pitchFamily="2" charset="0"/>
              </a:rPr>
              <a:t>Biện pháp 2: Nâng cao sức khỏe tinh thần của trẻ thông qua các hoạt động nghệ thuật</a:t>
            </a:r>
          </a:p>
        </p:txBody>
      </p:sp>
      <p:pic>
        <p:nvPicPr>
          <p:cNvPr id="9" name="Picture 8">
            <a:extLst>
              <a:ext uri="{FF2B5EF4-FFF2-40B4-BE49-F238E27FC236}">
                <a16:creationId xmlns:a16="http://schemas.microsoft.com/office/drawing/2014/main" id="{FF8E6829-A1A6-40A5-8847-2C6EB24ED3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47800"/>
            <a:ext cx="6418884" cy="3611880"/>
          </a:xfrm>
          <a:prstGeom prst="rect">
            <a:avLst/>
          </a:prstGeom>
        </p:spPr>
      </p:pic>
      <p:sp>
        <p:nvSpPr>
          <p:cNvPr id="10" name="TextBox 9">
            <a:extLst>
              <a:ext uri="{FF2B5EF4-FFF2-40B4-BE49-F238E27FC236}">
                <a16:creationId xmlns:a16="http://schemas.microsoft.com/office/drawing/2014/main" id="{DE69C21B-FAD8-4DAC-BB77-EC650E514371}"/>
              </a:ext>
            </a:extLst>
          </p:cNvPr>
          <p:cNvSpPr txBox="1"/>
          <p:nvPr/>
        </p:nvSpPr>
        <p:spPr>
          <a:xfrm>
            <a:off x="838200" y="5715000"/>
            <a:ext cx="6019800" cy="553998"/>
          </a:xfrm>
          <a:prstGeom prst="rect">
            <a:avLst/>
          </a:prstGeom>
          <a:noFill/>
        </p:spPr>
        <p:txBody>
          <a:bodyPr wrap="square" lIns="0" tIns="0" rIns="0" bIns="0" rtlCol="0">
            <a:spAutoFit/>
          </a:bodyPr>
          <a:lstStyle/>
          <a:p>
            <a:pPr algn="l"/>
            <a:r>
              <a:rPr lang="en-US" sz="3600">
                <a:solidFill>
                  <a:schemeClr val="tx1">
                    <a:lumMod val="50000"/>
                    <a:lumOff val="50000"/>
                  </a:schemeClr>
                </a:solidFill>
                <a:latin typeface="#9Slide05 SVNVanilla Daisy Pro" panose="00000500000000000000" pitchFamily="2" charset="0"/>
              </a:rPr>
              <a:t>Giáo dục bằng tình yêu thương</a:t>
            </a:r>
          </a:p>
        </p:txBody>
      </p:sp>
      <p:pic>
        <p:nvPicPr>
          <p:cNvPr id="4" name="Picture 3">
            <a:extLst>
              <a:ext uri="{FF2B5EF4-FFF2-40B4-BE49-F238E27FC236}">
                <a16:creationId xmlns:a16="http://schemas.microsoft.com/office/drawing/2014/main" id="{F306727E-3835-485E-B021-FE4ABE88E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1295400"/>
            <a:ext cx="5169204" cy="5486400"/>
          </a:xfrm>
          <a:prstGeom prst="rect">
            <a:avLst/>
          </a:prstGeom>
        </p:spPr>
      </p:pic>
    </p:spTree>
    <p:extLst>
      <p:ext uri="{BB962C8B-B14F-4D97-AF65-F5344CB8AC3E}">
        <p14:creationId xmlns:p14="http://schemas.microsoft.com/office/powerpoint/2010/main" val="84272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1000"/>
                                        <p:tgtEl>
                                          <p:spTgt spid="9"/>
                                        </p:tgtEl>
                                      </p:cBhvr>
                                    </p:animEffect>
                                  </p:childTnLst>
                                </p:cTn>
                              </p:par>
                              <p:par>
                                <p:cTn id="12" presetID="14" presetClass="entr" presetSubtype="1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1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B06DF026-CDBE-4FDF-81F4-1E1EE41C3B26}"/>
              </a:ext>
            </a:extLst>
          </p:cNvPr>
          <p:cNvSpPr txBox="1"/>
          <p:nvPr/>
        </p:nvSpPr>
        <p:spPr>
          <a:xfrm>
            <a:off x="2042325" y="1578736"/>
            <a:ext cx="4434675" cy="830997"/>
          </a:xfrm>
          <a:prstGeom prst="rect">
            <a:avLst/>
          </a:prstGeom>
          <a:noFill/>
        </p:spPr>
        <p:txBody>
          <a:bodyPr wrap="square" lIns="0" tIns="0" rIns="0" bIns="0" rtlCol="0">
            <a:spAutoFit/>
          </a:bodyPr>
          <a:lstStyle/>
          <a:p>
            <a:pPr algn="l"/>
            <a:r>
              <a:rPr lang="en-US" b="1">
                <a:solidFill>
                  <a:schemeClr val="tx1">
                    <a:lumMod val="50000"/>
                    <a:lumOff val="50000"/>
                  </a:schemeClr>
                </a:solidFill>
                <a:latin typeface="Montserrat" panose="00000500000000000000" pitchFamily="2" charset="0"/>
              </a:rPr>
              <a:t>1. Thực trạng của lĩnh vực giảng dạy, trường lớp/ trẻ trước khi áp dụng</a:t>
            </a:r>
          </a:p>
          <a:p>
            <a:pPr algn="l"/>
            <a:endParaRPr lang="en-US" b="1">
              <a:solidFill>
                <a:schemeClr val="tx1">
                  <a:lumMod val="50000"/>
                  <a:lumOff val="50000"/>
                </a:schemeClr>
              </a:solidFill>
              <a:latin typeface="Montserrat" panose="00000500000000000000" pitchFamily="2" charset="0"/>
            </a:endParaRPr>
          </a:p>
        </p:txBody>
      </p:sp>
      <p:grpSp>
        <p:nvGrpSpPr>
          <p:cNvPr id="10" name="Group 9">
            <a:extLst>
              <a:ext uri="{FF2B5EF4-FFF2-40B4-BE49-F238E27FC236}">
                <a16:creationId xmlns:a16="http://schemas.microsoft.com/office/drawing/2014/main" id="{244E0168-371E-4214-BE24-B8FCADA28561}"/>
              </a:ext>
            </a:extLst>
          </p:cNvPr>
          <p:cNvGrpSpPr/>
          <p:nvPr/>
        </p:nvGrpSpPr>
        <p:grpSpPr>
          <a:xfrm>
            <a:off x="1758185" y="1192604"/>
            <a:ext cx="5710152" cy="1384995"/>
            <a:chOff x="1758185" y="1192604"/>
            <a:chExt cx="5710152" cy="1384995"/>
          </a:xfrm>
        </p:grpSpPr>
        <p:sp>
          <p:nvSpPr>
            <p:cNvPr id="27" name="Rectangle: Rounded Corners 26">
              <a:extLst>
                <a:ext uri="{FF2B5EF4-FFF2-40B4-BE49-F238E27FC236}">
                  <a16:creationId xmlns:a16="http://schemas.microsoft.com/office/drawing/2014/main" id="{09FAC132-0797-40E5-943A-5CAA73DB109B}"/>
                </a:ext>
              </a:extLst>
            </p:cNvPr>
            <p:cNvSpPr/>
            <p:nvPr/>
          </p:nvSpPr>
          <p:spPr>
            <a:xfrm>
              <a:off x="1758185" y="1192604"/>
              <a:ext cx="5710152" cy="1384995"/>
            </a:xfrm>
            <a:prstGeom prst="roundRect">
              <a:avLst>
                <a:gd name="adj" fmla="val 50000"/>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79213D2C-55F4-4D9C-80EA-8EE0823B3B74}"/>
                </a:ext>
              </a:extLst>
            </p:cNvPr>
            <p:cNvGrpSpPr/>
            <p:nvPr/>
          </p:nvGrpSpPr>
          <p:grpSpPr>
            <a:xfrm>
              <a:off x="6701873" y="1549350"/>
              <a:ext cx="671502" cy="671502"/>
              <a:chOff x="4356966" y="950897"/>
              <a:chExt cx="671502" cy="671502"/>
            </a:xfrm>
          </p:grpSpPr>
          <p:grpSp>
            <p:nvGrpSpPr>
              <p:cNvPr id="32" name="Group 31">
                <a:extLst>
                  <a:ext uri="{FF2B5EF4-FFF2-40B4-BE49-F238E27FC236}">
                    <a16:creationId xmlns:a16="http://schemas.microsoft.com/office/drawing/2014/main" id="{A89FABFF-0D3A-4A35-95B8-50D1F98C2DF7}"/>
                  </a:ext>
                </a:extLst>
              </p:cNvPr>
              <p:cNvGrpSpPr>
                <a:grpSpLocks noChangeAspect="1"/>
              </p:cNvGrpSpPr>
              <p:nvPr/>
            </p:nvGrpSpPr>
            <p:grpSpPr>
              <a:xfrm>
                <a:off x="4356966" y="950897"/>
                <a:ext cx="671502" cy="671502"/>
                <a:chOff x="4621269" y="1068297"/>
                <a:chExt cx="671502" cy="671502"/>
              </a:xfrm>
              <a:effectLst>
                <a:outerShdw blurRad="50800" dist="38100" algn="l" rotWithShape="0">
                  <a:prstClr val="black">
                    <a:alpha val="40000"/>
                  </a:prstClr>
                </a:outerShdw>
              </a:effectLst>
            </p:grpSpPr>
            <p:sp>
              <p:nvSpPr>
                <p:cNvPr id="30" name="Oval 29">
                  <a:extLst>
                    <a:ext uri="{FF2B5EF4-FFF2-40B4-BE49-F238E27FC236}">
                      <a16:creationId xmlns:a16="http://schemas.microsoft.com/office/drawing/2014/main" id="{EE48B976-7802-4267-9248-6B6692091F09}"/>
                    </a:ext>
                  </a:extLst>
                </p:cNvPr>
                <p:cNvSpPr/>
                <p:nvPr/>
              </p:nvSpPr>
              <p:spPr>
                <a:xfrm>
                  <a:off x="4621269" y="1068297"/>
                  <a:ext cx="671502" cy="67150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F9EE76A-0B53-4A66-B3A3-B2BB54AE6264}"/>
                    </a:ext>
                  </a:extLst>
                </p:cNvPr>
                <p:cNvSpPr/>
                <p:nvPr/>
              </p:nvSpPr>
              <p:spPr>
                <a:xfrm>
                  <a:off x="4708567" y="1155595"/>
                  <a:ext cx="496906" cy="496906"/>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4" name="Graphic 53" descr="Care outline">
                <a:extLst>
                  <a:ext uri="{FF2B5EF4-FFF2-40B4-BE49-F238E27FC236}">
                    <a16:creationId xmlns:a16="http://schemas.microsoft.com/office/drawing/2014/main" id="{0EC878FD-6FC2-4EEA-89F1-1DAA8B58F7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87635" y="1021484"/>
                <a:ext cx="458210" cy="458210"/>
              </a:xfrm>
              <a:prstGeom prst="rect">
                <a:avLst/>
              </a:prstGeom>
            </p:spPr>
          </p:pic>
        </p:grpSp>
      </p:grpSp>
      <p:grpSp>
        <p:nvGrpSpPr>
          <p:cNvPr id="12" name="Group 11">
            <a:extLst>
              <a:ext uri="{FF2B5EF4-FFF2-40B4-BE49-F238E27FC236}">
                <a16:creationId xmlns:a16="http://schemas.microsoft.com/office/drawing/2014/main" id="{E9CBEB79-A3A8-4B7F-B415-B42F03F97E30}"/>
              </a:ext>
            </a:extLst>
          </p:cNvPr>
          <p:cNvGrpSpPr/>
          <p:nvPr/>
        </p:nvGrpSpPr>
        <p:grpSpPr>
          <a:xfrm>
            <a:off x="7493630" y="1752600"/>
            <a:ext cx="3814848" cy="3471637"/>
            <a:chOff x="7468337" y="1739721"/>
            <a:chExt cx="3814848" cy="3471637"/>
          </a:xfrm>
        </p:grpSpPr>
        <p:grpSp>
          <p:nvGrpSpPr>
            <p:cNvPr id="26" name="Group 25">
              <a:extLst>
                <a:ext uri="{FF2B5EF4-FFF2-40B4-BE49-F238E27FC236}">
                  <a16:creationId xmlns:a16="http://schemas.microsoft.com/office/drawing/2014/main" id="{9C7968B8-B00C-4970-81FA-80B36D8D3635}"/>
                </a:ext>
              </a:extLst>
            </p:cNvPr>
            <p:cNvGrpSpPr/>
            <p:nvPr/>
          </p:nvGrpSpPr>
          <p:grpSpPr>
            <a:xfrm flipH="1">
              <a:off x="7468337" y="1739721"/>
              <a:ext cx="3814848" cy="3471637"/>
              <a:chOff x="4229100" y="716165"/>
              <a:chExt cx="5037296" cy="4584104"/>
            </a:xfrm>
          </p:grpSpPr>
          <p:sp>
            <p:nvSpPr>
              <p:cNvPr id="3" name="Oval 2">
                <a:extLst>
                  <a:ext uri="{FF2B5EF4-FFF2-40B4-BE49-F238E27FC236}">
                    <a16:creationId xmlns:a16="http://schemas.microsoft.com/office/drawing/2014/main" id="{73CC2D93-4E46-4A71-A4F5-997CC0AB7D13}"/>
                  </a:ext>
                </a:extLst>
              </p:cNvPr>
              <p:cNvSpPr/>
              <p:nvPr/>
            </p:nvSpPr>
            <p:spPr>
              <a:xfrm>
                <a:off x="4610100" y="1943100"/>
                <a:ext cx="2971800" cy="2971800"/>
              </a:xfrm>
              <a:prstGeom prst="ellipse">
                <a:avLst/>
              </a:prstGeom>
              <a:solidFill>
                <a:srgbClr val="05056B"/>
              </a:solidFill>
              <a:ln w="5715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c 3">
                <a:extLst>
                  <a:ext uri="{FF2B5EF4-FFF2-40B4-BE49-F238E27FC236}">
                    <a16:creationId xmlns:a16="http://schemas.microsoft.com/office/drawing/2014/main" id="{64651DBE-1C46-4CEB-86B5-559EC4A82595}"/>
                  </a:ext>
                </a:extLst>
              </p:cNvPr>
              <p:cNvSpPr/>
              <p:nvPr/>
            </p:nvSpPr>
            <p:spPr>
              <a:xfrm rot="7200000">
                <a:off x="4229100" y="1562100"/>
                <a:ext cx="3733800" cy="3733800"/>
              </a:xfrm>
              <a:prstGeom prst="arc">
                <a:avLst>
                  <a:gd name="adj1" fmla="val 18083264"/>
                  <a:gd name="adj2" fmla="val 10514470"/>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Arc 4">
                <a:extLst>
                  <a:ext uri="{FF2B5EF4-FFF2-40B4-BE49-F238E27FC236}">
                    <a16:creationId xmlns:a16="http://schemas.microsoft.com/office/drawing/2014/main" id="{EC704C09-DFAD-4D0F-B548-30D2C27CE9E3}"/>
                  </a:ext>
                </a:extLst>
              </p:cNvPr>
              <p:cNvSpPr/>
              <p:nvPr/>
            </p:nvSpPr>
            <p:spPr>
              <a:xfrm rot="14377748">
                <a:off x="4233470" y="1566469"/>
                <a:ext cx="3733800" cy="3733800"/>
              </a:xfrm>
              <a:prstGeom prst="arc">
                <a:avLst>
                  <a:gd name="adj1" fmla="val 3375445"/>
                  <a:gd name="adj2" fmla="val 1081390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Oval 5">
                <a:extLst>
                  <a:ext uri="{FF2B5EF4-FFF2-40B4-BE49-F238E27FC236}">
                    <a16:creationId xmlns:a16="http://schemas.microsoft.com/office/drawing/2014/main" id="{A8A0DAD0-B056-4AD1-97EB-BC6E0DF62C84}"/>
                  </a:ext>
                </a:extLst>
              </p:cNvPr>
              <p:cNvSpPr/>
              <p:nvPr/>
            </p:nvSpPr>
            <p:spPr>
              <a:xfrm>
                <a:off x="6747249" y="1600879"/>
                <a:ext cx="206206" cy="206206"/>
              </a:xfrm>
              <a:prstGeom prst="ellipse">
                <a:avLst/>
              </a:prstGeom>
              <a:solidFill>
                <a:schemeClr val="accent6"/>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5A3F563-028B-4E79-98F9-E8A872554D4C}"/>
                  </a:ext>
                </a:extLst>
              </p:cNvPr>
              <p:cNvSpPr/>
              <p:nvPr/>
            </p:nvSpPr>
            <p:spPr>
              <a:xfrm>
                <a:off x="6953455" y="4914900"/>
                <a:ext cx="257961" cy="257961"/>
              </a:xfrm>
              <a:prstGeom prst="ellipse">
                <a:avLst/>
              </a:prstGeom>
              <a:solidFill>
                <a:schemeClr val="accent2"/>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7A69BA70-03EE-4DA3-95CF-3EC9BD6E10C0}"/>
                  </a:ext>
                </a:extLst>
              </p:cNvPr>
              <p:cNvGrpSpPr/>
              <p:nvPr/>
            </p:nvGrpSpPr>
            <p:grpSpPr>
              <a:xfrm>
                <a:off x="6916348" y="716165"/>
                <a:ext cx="2350048" cy="909475"/>
                <a:chOff x="6909687" y="765010"/>
                <a:chExt cx="2350048" cy="909475"/>
              </a:xfrm>
            </p:grpSpPr>
            <p:cxnSp>
              <p:nvCxnSpPr>
                <p:cNvPr id="17" name="Straight Connector 16">
                  <a:extLst>
                    <a:ext uri="{FF2B5EF4-FFF2-40B4-BE49-F238E27FC236}">
                      <a16:creationId xmlns:a16="http://schemas.microsoft.com/office/drawing/2014/main" id="{7AE864B0-9AF3-4518-BB77-8E219AFEF0BA}"/>
                    </a:ext>
                  </a:extLst>
                </p:cNvPr>
                <p:cNvCxnSpPr>
                  <a:cxnSpLocks/>
                </p:cNvCxnSpPr>
                <p:nvPr/>
              </p:nvCxnSpPr>
              <p:spPr>
                <a:xfrm flipV="1">
                  <a:off x="6909687" y="765010"/>
                  <a:ext cx="1160611" cy="9094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3EFFED-1F29-4C12-AC29-706A7F2361BC}"/>
                    </a:ext>
                  </a:extLst>
                </p:cNvPr>
                <p:cNvCxnSpPr/>
                <p:nvPr/>
              </p:nvCxnSpPr>
              <p:spPr>
                <a:xfrm>
                  <a:off x="8070298" y="765010"/>
                  <a:ext cx="11894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8" name="TextBox 57">
              <a:extLst>
                <a:ext uri="{FF2B5EF4-FFF2-40B4-BE49-F238E27FC236}">
                  <a16:creationId xmlns:a16="http://schemas.microsoft.com/office/drawing/2014/main" id="{FF0F2E6A-8670-4444-9BCF-16351F6FD2F5}"/>
                </a:ext>
              </a:extLst>
            </p:cNvPr>
            <p:cNvSpPr txBox="1"/>
            <p:nvPr/>
          </p:nvSpPr>
          <p:spPr>
            <a:xfrm>
              <a:off x="8925866" y="3385497"/>
              <a:ext cx="1880333" cy="923330"/>
            </a:xfrm>
            <a:prstGeom prst="rect">
              <a:avLst/>
            </a:prstGeom>
            <a:noFill/>
          </p:spPr>
          <p:txBody>
            <a:bodyPr wrap="square" lIns="0" tIns="0" rIns="0" bIns="0" rtlCol="0">
              <a:spAutoFit/>
            </a:bodyPr>
            <a:lstStyle/>
            <a:p>
              <a:pPr algn="l"/>
              <a:r>
                <a:rPr lang="en-US" sz="2000" b="1">
                  <a:solidFill>
                    <a:schemeClr val="tx1">
                      <a:lumMod val="50000"/>
                      <a:lumOff val="50000"/>
                    </a:schemeClr>
                  </a:solidFill>
                  <a:latin typeface="Montserrat" panose="00000500000000000000" pitchFamily="2" charset="0"/>
                </a:rPr>
                <a:t>II. NỘI DUNG BIỆN PHÁP</a:t>
              </a:r>
            </a:p>
            <a:p>
              <a:pPr algn="l"/>
              <a:endParaRPr lang="en-US" sz="2000" b="1">
                <a:solidFill>
                  <a:schemeClr val="tx1">
                    <a:lumMod val="50000"/>
                    <a:lumOff val="50000"/>
                  </a:schemeClr>
                </a:solidFill>
                <a:latin typeface="Montserrat" panose="00000500000000000000" pitchFamily="2" charset="0"/>
              </a:endParaRPr>
            </a:p>
          </p:txBody>
        </p:sp>
      </p:grpSp>
    </p:spTree>
    <p:extLst>
      <p:ext uri="{BB962C8B-B14F-4D97-AF65-F5344CB8AC3E}">
        <p14:creationId xmlns:p14="http://schemas.microsoft.com/office/powerpoint/2010/main" val="4045381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2F48E86-8D5D-449D-B42F-3CEA03962F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62025"/>
            <a:ext cx="6096000" cy="49339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28" name="Picture 4" descr="TRƯỜNG MẦM NON TÙNG CHÂU TỔ CHỨC HỌP PHỤ HUYNH ĐẦU NĂM HỌC 2022-2023">
            <a:extLst>
              <a:ext uri="{FF2B5EF4-FFF2-40B4-BE49-F238E27FC236}">
                <a16:creationId xmlns:a16="http://schemas.microsoft.com/office/drawing/2014/main" id="{B7F949E7-2A11-41B0-9777-5675CF2D3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962025"/>
            <a:ext cx="5580564" cy="49339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475891"/>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C28D95"/>
            </a:gs>
            <a:gs pos="100000">
              <a:sysClr val="window" lastClr="FFFFFF"/>
            </a:gs>
          </a:gsLst>
          <a:lin ang="18900000" scaled="1"/>
        </a:gradFill>
        <a:effectLst/>
      </p:bgPr>
    </p:bg>
    <p:spTree>
      <p:nvGrpSpPr>
        <p:cNvPr id="1" name=""/>
        <p:cNvGrpSpPr/>
        <p:nvPr/>
      </p:nvGrpSpPr>
      <p:grpSpPr>
        <a:xfrm>
          <a:off x="0" y="0"/>
          <a:ext cx="0" cy="0"/>
          <a:chOff x="0" y="0"/>
          <a:chExt cx="0" cy="0"/>
        </a:xfrm>
      </p:grpSpPr>
      <p:sp>
        <p:nvSpPr>
          <p:cNvPr id="3" name="Diamond 2">
            <a:extLst>
              <a:ext uri="{FF2B5EF4-FFF2-40B4-BE49-F238E27FC236}">
                <a16:creationId xmlns:a16="http://schemas.microsoft.com/office/drawing/2014/main" id="{28C28EBB-01FC-435F-8AE5-AE541DC4E6A8}"/>
              </a:ext>
            </a:extLst>
          </p:cNvPr>
          <p:cNvSpPr/>
          <p:nvPr/>
        </p:nvSpPr>
        <p:spPr>
          <a:xfrm>
            <a:off x="1732588" y="2057400"/>
            <a:ext cx="3352800" cy="3276601"/>
          </a:xfrm>
          <a:prstGeom prst="diamond">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24E4E56D-A3A1-4A54-A9E6-E395DDA19307}"/>
              </a:ext>
            </a:extLst>
          </p:cNvPr>
          <p:cNvSpPr/>
          <p:nvPr/>
        </p:nvSpPr>
        <p:spPr>
          <a:xfrm>
            <a:off x="4676294" y="2057400"/>
            <a:ext cx="3352800" cy="3276601"/>
          </a:xfrm>
          <a:prstGeom prst="diamon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a:extLst>
              <a:ext uri="{FF2B5EF4-FFF2-40B4-BE49-F238E27FC236}">
                <a16:creationId xmlns:a16="http://schemas.microsoft.com/office/drawing/2014/main" id="{C688D0FF-4366-48E0-AB0C-EB453D8B5AFA}"/>
              </a:ext>
            </a:extLst>
          </p:cNvPr>
          <p:cNvSpPr/>
          <p:nvPr/>
        </p:nvSpPr>
        <p:spPr>
          <a:xfrm>
            <a:off x="7620000" y="2057400"/>
            <a:ext cx="3352800" cy="3276601"/>
          </a:xfrm>
          <a:prstGeom prst="diamond">
            <a:avLst/>
          </a:prstGeom>
          <a:solidFill>
            <a:srgbClr val="3D0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Pentagon 18">
            <a:extLst>
              <a:ext uri="{FF2B5EF4-FFF2-40B4-BE49-F238E27FC236}">
                <a16:creationId xmlns:a16="http://schemas.microsoft.com/office/drawing/2014/main" id="{D46F1008-D839-40CA-9806-C2D4F92CE2AB}"/>
              </a:ext>
            </a:extLst>
          </p:cNvPr>
          <p:cNvSpPr/>
          <p:nvPr/>
        </p:nvSpPr>
        <p:spPr>
          <a:xfrm>
            <a:off x="3560940" y="3609382"/>
            <a:ext cx="5105400" cy="31258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BD4CEF6-88D7-4153-B6FC-1B0B17BE6EA4}"/>
              </a:ext>
            </a:extLst>
          </p:cNvPr>
          <p:cNvSpPr/>
          <p:nvPr/>
        </p:nvSpPr>
        <p:spPr>
          <a:xfrm>
            <a:off x="3560940" y="3097753"/>
            <a:ext cx="1905000" cy="144780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A58A0B9-8A2D-4D6F-A42D-B7457F8C790F}"/>
              </a:ext>
            </a:extLst>
          </p:cNvPr>
          <p:cNvGrpSpPr/>
          <p:nvPr/>
        </p:nvGrpSpPr>
        <p:grpSpPr>
          <a:xfrm>
            <a:off x="3715929" y="3202627"/>
            <a:ext cx="1756999" cy="1095040"/>
            <a:chOff x="1993586" y="3136046"/>
            <a:chExt cx="1756999" cy="1095040"/>
          </a:xfrm>
        </p:grpSpPr>
        <p:grpSp>
          <p:nvGrpSpPr>
            <p:cNvPr id="18" name="Group 17">
              <a:extLst>
                <a:ext uri="{FF2B5EF4-FFF2-40B4-BE49-F238E27FC236}">
                  <a16:creationId xmlns:a16="http://schemas.microsoft.com/office/drawing/2014/main" id="{D66A1B73-A28D-4029-A010-0289B93EE135}"/>
                </a:ext>
              </a:extLst>
            </p:cNvPr>
            <p:cNvGrpSpPr/>
            <p:nvPr/>
          </p:nvGrpSpPr>
          <p:grpSpPr>
            <a:xfrm>
              <a:off x="2415691" y="3136046"/>
              <a:ext cx="470677" cy="460594"/>
              <a:chOff x="1636935" y="670719"/>
              <a:chExt cx="857250" cy="766875"/>
            </a:xfrm>
          </p:grpSpPr>
          <p:sp>
            <p:nvSpPr>
              <p:cNvPr id="21" name="Freeform 3">
                <a:extLst>
                  <a:ext uri="{FF2B5EF4-FFF2-40B4-BE49-F238E27FC236}">
                    <a16:creationId xmlns:a16="http://schemas.microsoft.com/office/drawing/2014/main" id="{2937BA17-4C19-4E76-91BF-E15FD99E8D29}"/>
                  </a:ext>
                </a:extLst>
              </p:cNvPr>
              <p:cNvSpPr/>
              <p:nvPr/>
            </p:nvSpPr>
            <p:spPr>
              <a:xfrm>
                <a:off x="1636935" y="670719"/>
                <a:ext cx="857250" cy="766875"/>
              </a:xfrm>
              <a:custGeom>
                <a:avLst/>
                <a:gdLst>
                  <a:gd name="connsiteX0" fmla="*/ 0 w 1256868"/>
                  <a:gd name="connsiteY0" fmla="*/ 628434 h 1256868"/>
                  <a:gd name="connsiteX1" fmla="*/ 628434 w 1256868"/>
                  <a:gd name="connsiteY1" fmla="*/ 0 h 1256868"/>
                  <a:gd name="connsiteX2" fmla="*/ 1256868 w 1256868"/>
                  <a:gd name="connsiteY2" fmla="*/ 628434 h 1256868"/>
                  <a:gd name="connsiteX3" fmla="*/ 628434 w 1256868"/>
                  <a:gd name="connsiteY3" fmla="*/ 1256868 h 1256868"/>
                  <a:gd name="connsiteX4" fmla="*/ 0 w 1256868"/>
                  <a:gd name="connsiteY4" fmla="*/ 628434 h 125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868" h="1256868">
                    <a:moveTo>
                      <a:pt x="0" y="628434"/>
                    </a:moveTo>
                    <a:cubicBezTo>
                      <a:pt x="0" y="281359"/>
                      <a:pt x="281359" y="0"/>
                      <a:pt x="628434" y="0"/>
                    </a:cubicBezTo>
                    <a:cubicBezTo>
                      <a:pt x="975509" y="0"/>
                      <a:pt x="1256868" y="281359"/>
                      <a:pt x="1256868" y="628434"/>
                    </a:cubicBezTo>
                    <a:cubicBezTo>
                      <a:pt x="1256868" y="975509"/>
                      <a:pt x="975509" y="1256868"/>
                      <a:pt x="628434" y="1256868"/>
                    </a:cubicBezTo>
                    <a:cubicBezTo>
                      <a:pt x="281359" y="1256868"/>
                      <a:pt x="0" y="975509"/>
                      <a:pt x="0" y="628434"/>
                    </a:cubicBezTo>
                    <a:close/>
                  </a:path>
                </a:pathLst>
              </a:custGeom>
              <a:solidFill>
                <a:srgbClr val="92D05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46416" tIns="146416" rIns="146416" bIns="146416" spcCol="1270" anchor="ctr"/>
              <a:lstStyle/>
              <a:p>
                <a:pPr defTabSz="829775">
                  <a:lnSpc>
                    <a:spcPct val="90000"/>
                  </a:lnSpc>
                  <a:spcAft>
                    <a:spcPct val="35000"/>
                  </a:spcAft>
                  <a:defRPr/>
                </a:pPr>
                <a:endParaRPr lang="en-US" sz="2133">
                  <a:latin typeface="Shantell Sans" panose="020B0604020202020204" charset="0"/>
                  <a:cs typeface="Shantell Sans" panose="020B0604020202020204" charset="0"/>
                </a:endParaRPr>
              </a:p>
            </p:txBody>
          </p:sp>
          <p:grpSp>
            <p:nvGrpSpPr>
              <p:cNvPr id="22" name="Group 333">
                <a:extLst>
                  <a:ext uri="{FF2B5EF4-FFF2-40B4-BE49-F238E27FC236}">
                    <a16:creationId xmlns:a16="http://schemas.microsoft.com/office/drawing/2014/main" id="{601F0635-AC08-4B8D-B0C6-7F1A82CAB80E}"/>
                  </a:ext>
                </a:extLst>
              </p:cNvPr>
              <p:cNvGrpSpPr/>
              <p:nvPr/>
            </p:nvGrpSpPr>
            <p:grpSpPr>
              <a:xfrm>
                <a:off x="1881509" y="858473"/>
                <a:ext cx="403402" cy="391373"/>
                <a:chOff x="3288671" y="4266235"/>
                <a:chExt cx="455312" cy="441735"/>
              </a:xfrm>
              <a:solidFill>
                <a:srgbClr val="FFFFFF"/>
              </a:solidFill>
            </p:grpSpPr>
            <p:sp>
              <p:nvSpPr>
                <p:cNvPr id="23" name="Freeform 77">
                  <a:extLst>
                    <a:ext uri="{FF2B5EF4-FFF2-40B4-BE49-F238E27FC236}">
                      <a16:creationId xmlns:a16="http://schemas.microsoft.com/office/drawing/2014/main" id="{7C330F4F-1295-4CF2-90CC-3A8DD8729A4D}"/>
                    </a:ext>
                  </a:extLst>
                </p:cNvPr>
                <p:cNvSpPr>
                  <a:spLocks/>
                </p:cNvSpPr>
                <p:nvPr/>
              </p:nvSpPr>
              <p:spPr bwMode="auto">
                <a:xfrm rot="1376633">
                  <a:off x="3288671" y="4266235"/>
                  <a:ext cx="359013" cy="392948"/>
                </a:xfrm>
                <a:custGeom>
                  <a:avLst/>
                  <a:gdLst/>
                  <a:ahLst/>
                  <a:cxnLst>
                    <a:cxn ang="0">
                      <a:pos x="0" y="166"/>
                    </a:cxn>
                    <a:cxn ang="0">
                      <a:pos x="926" y="0"/>
                    </a:cxn>
                    <a:cxn ang="0">
                      <a:pos x="1167" y="277"/>
                    </a:cxn>
                    <a:cxn ang="0">
                      <a:pos x="2403" y="0"/>
                    </a:cxn>
                    <a:cxn ang="0">
                      <a:pos x="2519" y="296"/>
                    </a:cxn>
                    <a:cxn ang="0">
                      <a:pos x="1697" y="509"/>
                    </a:cxn>
                    <a:cxn ang="0">
                      <a:pos x="1543" y="355"/>
                    </a:cxn>
                    <a:cxn ang="0">
                      <a:pos x="798" y="592"/>
                    </a:cxn>
                    <a:cxn ang="0">
                      <a:pos x="1023" y="2613"/>
                    </a:cxn>
                    <a:cxn ang="0">
                      <a:pos x="999" y="2795"/>
                    </a:cxn>
                    <a:cxn ang="0">
                      <a:pos x="0" y="166"/>
                    </a:cxn>
                  </a:cxnLst>
                  <a:rect l="0" t="0" r="r" b="b"/>
                  <a:pathLst>
                    <a:path w="2519" h="2795">
                      <a:moveTo>
                        <a:pt x="0" y="166"/>
                      </a:moveTo>
                      <a:lnTo>
                        <a:pt x="926" y="0"/>
                      </a:lnTo>
                      <a:lnTo>
                        <a:pt x="1167" y="277"/>
                      </a:lnTo>
                      <a:lnTo>
                        <a:pt x="2403" y="0"/>
                      </a:lnTo>
                      <a:lnTo>
                        <a:pt x="2519" y="296"/>
                      </a:lnTo>
                      <a:lnTo>
                        <a:pt x="1697" y="509"/>
                      </a:lnTo>
                      <a:lnTo>
                        <a:pt x="1543" y="355"/>
                      </a:lnTo>
                      <a:lnTo>
                        <a:pt x="798" y="592"/>
                      </a:lnTo>
                      <a:lnTo>
                        <a:pt x="1023" y="2613"/>
                      </a:lnTo>
                      <a:lnTo>
                        <a:pt x="999" y="2795"/>
                      </a:lnTo>
                      <a:lnTo>
                        <a:pt x="0" y="166"/>
                      </a:lnTo>
                      <a:close/>
                    </a:path>
                  </a:pathLst>
                </a:custGeom>
                <a:grpFill/>
                <a:ln w="9525">
                  <a:noFill/>
                  <a:round/>
                  <a:headEnd/>
                  <a:tailEnd/>
                </a:ln>
              </p:spPr>
              <p:txBody>
                <a:bodyPr/>
                <a:lstStyle/>
                <a:p>
                  <a:pPr>
                    <a:defRPr/>
                  </a:pPr>
                  <a:endParaRPr lang="en-US" sz="2133">
                    <a:latin typeface="Shantell Sans" panose="020B0604020202020204" charset="0"/>
                    <a:cs typeface="Shantell Sans" panose="020B0604020202020204" charset="0"/>
                  </a:endParaRPr>
                </a:p>
              </p:txBody>
            </p:sp>
            <p:sp>
              <p:nvSpPr>
                <p:cNvPr id="24" name="Freeform 78">
                  <a:extLst>
                    <a:ext uri="{FF2B5EF4-FFF2-40B4-BE49-F238E27FC236}">
                      <a16:creationId xmlns:a16="http://schemas.microsoft.com/office/drawing/2014/main" id="{1D887174-48ED-42F4-94A2-C1A088CDA211}"/>
                    </a:ext>
                  </a:extLst>
                </p:cNvPr>
                <p:cNvSpPr>
                  <a:spLocks/>
                </p:cNvSpPr>
                <p:nvPr/>
              </p:nvSpPr>
              <p:spPr bwMode="auto">
                <a:xfrm rot="1376633">
                  <a:off x="3288671" y="4266235"/>
                  <a:ext cx="359013" cy="392948"/>
                </a:xfrm>
                <a:custGeom>
                  <a:avLst/>
                  <a:gdLst/>
                  <a:ahLst/>
                  <a:cxnLst>
                    <a:cxn ang="0">
                      <a:pos x="0" y="166"/>
                    </a:cxn>
                    <a:cxn ang="0">
                      <a:pos x="926" y="0"/>
                    </a:cxn>
                    <a:cxn ang="0">
                      <a:pos x="1167" y="277"/>
                    </a:cxn>
                    <a:cxn ang="0">
                      <a:pos x="2403" y="0"/>
                    </a:cxn>
                    <a:cxn ang="0">
                      <a:pos x="2519" y="296"/>
                    </a:cxn>
                    <a:cxn ang="0">
                      <a:pos x="1697" y="509"/>
                    </a:cxn>
                    <a:cxn ang="0">
                      <a:pos x="1543" y="355"/>
                    </a:cxn>
                    <a:cxn ang="0">
                      <a:pos x="798" y="592"/>
                    </a:cxn>
                    <a:cxn ang="0">
                      <a:pos x="1023" y="2613"/>
                    </a:cxn>
                    <a:cxn ang="0">
                      <a:pos x="999" y="2795"/>
                    </a:cxn>
                    <a:cxn ang="0">
                      <a:pos x="0" y="166"/>
                    </a:cxn>
                  </a:cxnLst>
                  <a:rect l="0" t="0" r="r" b="b"/>
                  <a:pathLst>
                    <a:path w="2519" h="2795">
                      <a:moveTo>
                        <a:pt x="0" y="166"/>
                      </a:moveTo>
                      <a:lnTo>
                        <a:pt x="926" y="0"/>
                      </a:lnTo>
                      <a:lnTo>
                        <a:pt x="1167" y="277"/>
                      </a:lnTo>
                      <a:lnTo>
                        <a:pt x="2403" y="0"/>
                      </a:lnTo>
                      <a:lnTo>
                        <a:pt x="2519" y="296"/>
                      </a:lnTo>
                      <a:lnTo>
                        <a:pt x="1697" y="509"/>
                      </a:lnTo>
                      <a:lnTo>
                        <a:pt x="1543" y="355"/>
                      </a:lnTo>
                      <a:lnTo>
                        <a:pt x="798" y="592"/>
                      </a:lnTo>
                      <a:lnTo>
                        <a:pt x="1023" y="2613"/>
                      </a:lnTo>
                      <a:lnTo>
                        <a:pt x="999" y="2795"/>
                      </a:lnTo>
                      <a:lnTo>
                        <a:pt x="0" y="166"/>
                      </a:lnTo>
                    </a:path>
                  </a:pathLst>
                </a:custGeom>
                <a:grpFill/>
                <a:ln w="9525">
                  <a:noFill/>
                  <a:round/>
                  <a:headEnd/>
                  <a:tailEnd/>
                </a:ln>
              </p:spPr>
              <p:txBody>
                <a:bodyPr/>
                <a:lstStyle/>
                <a:p>
                  <a:pPr>
                    <a:defRPr/>
                  </a:pPr>
                  <a:endParaRPr lang="en-US" sz="2133">
                    <a:latin typeface="Shantell Sans" panose="020B0604020202020204" charset="0"/>
                    <a:cs typeface="Shantell Sans" panose="020B0604020202020204" charset="0"/>
                  </a:endParaRPr>
                </a:p>
              </p:txBody>
            </p:sp>
            <p:sp>
              <p:nvSpPr>
                <p:cNvPr id="25" name="Freeform 81">
                  <a:extLst>
                    <a:ext uri="{FF2B5EF4-FFF2-40B4-BE49-F238E27FC236}">
                      <a16:creationId xmlns:a16="http://schemas.microsoft.com/office/drawing/2014/main" id="{86A90BC9-77AE-4956-B614-7A72953EBE66}"/>
                    </a:ext>
                  </a:extLst>
                </p:cNvPr>
                <p:cNvSpPr>
                  <a:spLocks/>
                </p:cNvSpPr>
                <p:nvPr/>
              </p:nvSpPr>
              <p:spPr bwMode="auto">
                <a:xfrm rot="1376633">
                  <a:off x="3414329" y="4357058"/>
                  <a:ext cx="329654" cy="350912"/>
                </a:xfrm>
                <a:custGeom>
                  <a:avLst/>
                  <a:gdLst>
                    <a:gd name="connsiteX0" fmla="*/ 92 w 10000"/>
                    <a:gd name="connsiteY0" fmla="*/ 9288 h 10000"/>
                    <a:gd name="connsiteX1" fmla="*/ 8567 w 10000"/>
                    <a:gd name="connsiteY1" fmla="*/ 5806 h 10000"/>
                    <a:gd name="connsiteX2" fmla="*/ 8966 w 10000"/>
                    <a:gd name="connsiteY2" fmla="*/ 332 h 10000"/>
                    <a:gd name="connsiteX3" fmla="*/ 952 w 10000"/>
                    <a:gd name="connsiteY3" fmla="*/ 2856 h 10000"/>
                    <a:gd name="connsiteX4" fmla="*/ 10000 w 10000"/>
                    <a:gd name="connsiteY4" fmla="*/ 0 h 10000"/>
                    <a:gd name="connsiteX5" fmla="*/ 9099 w 10000"/>
                    <a:gd name="connsiteY5" fmla="*/ 6224 h 10000"/>
                    <a:gd name="connsiteX6" fmla="*/ 0 w 10000"/>
                    <a:gd name="connsiteY6" fmla="*/ 10000 h 10000"/>
                    <a:gd name="connsiteX7" fmla="*/ 92 w 10000"/>
                    <a:gd name="connsiteY7" fmla="*/ 9288 h 10000"/>
                    <a:gd name="connsiteX0" fmla="*/ 92 w 10000"/>
                    <a:gd name="connsiteY0" fmla="*/ 9288 h 10000"/>
                    <a:gd name="connsiteX1" fmla="*/ 8567 w 10000"/>
                    <a:gd name="connsiteY1" fmla="*/ 5806 h 10000"/>
                    <a:gd name="connsiteX2" fmla="*/ 8966 w 10000"/>
                    <a:gd name="connsiteY2" fmla="*/ 332 h 10000"/>
                    <a:gd name="connsiteX3" fmla="*/ 10000 w 10000"/>
                    <a:gd name="connsiteY3" fmla="*/ 0 h 10000"/>
                    <a:gd name="connsiteX4" fmla="*/ 9099 w 10000"/>
                    <a:gd name="connsiteY4" fmla="*/ 6224 h 10000"/>
                    <a:gd name="connsiteX5" fmla="*/ 0 w 10000"/>
                    <a:gd name="connsiteY5" fmla="*/ 10000 h 10000"/>
                    <a:gd name="connsiteX6" fmla="*/ 92 w 10000"/>
                    <a:gd name="connsiteY6" fmla="*/ 9288 h 10000"/>
                    <a:gd name="connsiteX0" fmla="*/ 92 w 10000"/>
                    <a:gd name="connsiteY0" fmla="*/ 9288 h 10000"/>
                    <a:gd name="connsiteX1" fmla="*/ 459 w 10000"/>
                    <a:gd name="connsiteY1" fmla="*/ 2471 h 10000"/>
                    <a:gd name="connsiteX2" fmla="*/ 8966 w 10000"/>
                    <a:gd name="connsiteY2" fmla="*/ 332 h 10000"/>
                    <a:gd name="connsiteX3" fmla="*/ 10000 w 10000"/>
                    <a:gd name="connsiteY3" fmla="*/ 0 h 10000"/>
                    <a:gd name="connsiteX4" fmla="*/ 9099 w 10000"/>
                    <a:gd name="connsiteY4" fmla="*/ 6224 h 10000"/>
                    <a:gd name="connsiteX5" fmla="*/ 0 w 10000"/>
                    <a:gd name="connsiteY5" fmla="*/ 10000 h 10000"/>
                    <a:gd name="connsiteX6" fmla="*/ 92 w 10000"/>
                    <a:gd name="connsiteY6" fmla="*/ 928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92" y="9288"/>
                      </a:moveTo>
                      <a:cubicBezTo>
                        <a:pt x="214" y="7016"/>
                        <a:pt x="337" y="4743"/>
                        <a:pt x="459" y="2471"/>
                      </a:cubicBezTo>
                      <a:lnTo>
                        <a:pt x="8966" y="332"/>
                      </a:lnTo>
                      <a:lnTo>
                        <a:pt x="10000" y="0"/>
                      </a:lnTo>
                      <a:cubicBezTo>
                        <a:pt x="9990" y="66"/>
                        <a:pt x="9110" y="6195"/>
                        <a:pt x="9099" y="6224"/>
                      </a:cubicBezTo>
                      <a:cubicBezTo>
                        <a:pt x="9079" y="6233"/>
                        <a:pt x="82" y="9972"/>
                        <a:pt x="0" y="10000"/>
                      </a:cubicBezTo>
                      <a:cubicBezTo>
                        <a:pt x="0" y="9991"/>
                        <a:pt x="41" y="9715"/>
                        <a:pt x="92" y="9288"/>
                      </a:cubicBezTo>
                    </a:path>
                  </a:pathLst>
                </a:custGeom>
                <a:grpFill/>
                <a:ln w="9525">
                  <a:noFill/>
                  <a:round/>
                  <a:headEnd/>
                  <a:tailEnd/>
                </a:ln>
              </p:spPr>
              <p:txBody>
                <a:bodyPr/>
                <a:lstStyle/>
                <a:p>
                  <a:pPr>
                    <a:defRPr/>
                  </a:pPr>
                  <a:endParaRPr lang="en-US" sz="2133">
                    <a:latin typeface="Shantell Sans" panose="020B0604020202020204" charset="0"/>
                    <a:cs typeface="Shantell Sans" panose="020B0604020202020204" charset="0"/>
                  </a:endParaRPr>
                </a:p>
              </p:txBody>
            </p:sp>
          </p:grpSp>
        </p:grpSp>
        <p:sp>
          <p:nvSpPr>
            <p:cNvPr id="26" name="TextBox 25">
              <a:extLst>
                <a:ext uri="{FF2B5EF4-FFF2-40B4-BE49-F238E27FC236}">
                  <a16:creationId xmlns:a16="http://schemas.microsoft.com/office/drawing/2014/main" id="{23B98D26-4646-4CEA-9BCD-7751389B8F10}"/>
                </a:ext>
              </a:extLst>
            </p:cNvPr>
            <p:cNvSpPr txBox="1"/>
            <p:nvPr/>
          </p:nvSpPr>
          <p:spPr>
            <a:xfrm>
              <a:off x="1993586" y="3592578"/>
              <a:ext cx="1756999" cy="638508"/>
            </a:xfrm>
            <a:prstGeom prst="rect">
              <a:avLst/>
            </a:prstGeom>
            <a:noFill/>
          </p:spPr>
          <p:txBody>
            <a:bodyPr wrap="square">
              <a:spAutoFit/>
            </a:bodyPr>
            <a:lstStyle/>
            <a:p>
              <a:pPr>
                <a:lnSpc>
                  <a:spcPct val="115000"/>
                </a:lnSpc>
                <a:spcAft>
                  <a:spcPts val="500"/>
                </a:spcAft>
              </a:pPr>
              <a:r>
                <a:rPr lang="en-US" sz="1600" b="1">
                  <a:solidFill>
                    <a:schemeClr val="tx1">
                      <a:lumMod val="50000"/>
                      <a:lumOff val="50000"/>
                    </a:schemeClr>
                  </a:solidFill>
                  <a:latin typeface="Montserrat" panose="00000500000000000000" pitchFamily="2" charset="0"/>
                  <a:ea typeface="Calibri"/>
                  <a:cs typeface="Shantell Sans" panose="020B0604020202020204" charset="0"/>
                </a:rPr>
                <a:t> Tính mới của biện pháp:</a:t>
              </a:r>
              <a:endParaRPr lang="en-US" sz="1600" dirty="0">
                <a:solidFill>
                  <a:schemeClr val="tx1">
                    <a:lumMod val="50000"/>
                    <a:lumOff val="50000"/>
                  </a:schemeClr>
                </a:solidFill>
                <a:latin typeface="Montserrat" panose="00000500000000000000" pitchFamily="2" charset="0"/>
                <a:ea typeface="Times New Roman"/>
                <a:cs typeface="Shantell Sans" panose="020B0604020202020204" charset="0"/>
              </a:endParaRPr>
            </a:p>
          </p:txBody>
        </p:sp>
      </p:grpSp>
      <p:grpSp>
        <p:nvGrpSpPr>
          <p:cNvPr id="9" name="Group 8">
            <a:extLst>
              <a:ext uri="{FF2B5EF4-FFF2-40B4-BE49-F238E27FC236}">
                <a16:creationId xmlns:a16="http://schemas.microsoft.com/office/drawing/2014/main" id="{0C8BC9C7-A2F6-4CC8-9E40-C26D1ED6BBF6}"/>
              </a:ext>
            </a:extLst>
          </p:cNvPr>
          <p:cNvGrpSpPr/>
          <p:nvPr/>
        </p:nvGrpSpPr>
        <p:grpSpPr>
          <a:xfrm>
            <a:off x="5880656" y="3071404"/>
            <a:ext cx="1905000" cy="1447800"/>
            <a:chOff x="5438294" y="3133998"/>
            <a:chExt cx="1905000" cy="1447800"/>
          </a:xfrm>
        </p:grpSpPr>
        <p:sp>
          <p:nvSpPr>
            <p:cNvPr id="15" name="Rectangle: Rounded Corners 14">
              <a:extLst>
                <a:ext uri="{FF2B5EF4-FFF2-40B4-BE49-F238E27FC236}">
                  <a16:creationId xmlns:a16="http://schemas.microsoft.com/office/drawing/2014/main" id="{77F806A4-7496-463C-8A62-771A60B7793A}"/>
                </a:ext>
              </a:extLst>
            </p:cNvPr>
            <p:cNvSpPr/>
            <p:nvPr/>
          </p:nvSpPr>
          <p:spPr>
            <a:xfrm>
              <a:off x="5438294" y="3133998"/>
              <a:ext cx="1905000" cy="144780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268D927-9BD5-406D-AF8C-98FC7E8DE119}"/>
                </a:ext>
              </a:extLst>
            </p:cNvPr>
            <p:cNvGrpSpPr/>
            <p:nvPr/>
          </p:nvGrpSpPr>
          <p:grpSpPr>
            <a:xfrm>
              <a:off x="5483706" y="3235476"/>
              <a:ext cx="1756999" cy="1119655"/>
              <a:chOff x="3762558" y="2987018"/>
              <a:chExt cx="1756999" cy="1119655"/>
            </a:xfrm>
          </p:grpSpPr>
          <p:grpSp>
            <p:nvGrpSpPr>
              <p:cNvPr id="27" name="Group 26">
                <a:extLst>
                  <a:ext uri="{FF2B5EF4-FFF2-40B4-BE49-F238E27FC236}">
                    <a16:creationId xmlns:a16="http://schemas.microsoft.com/office/drawing/2014/main" id="{B1CB4587-2960-479D-9683-A7517BFEF042}"/>
                  </a:ext>
                </a:extLst>
              </p:cNvPr>
              <p:cNvGrpSpPr/>
              <p:nvPr/>
            </p:nvGrpSpPr>
            <p:grpSpPr>
              <a:xfrm>
                <a:off x="4457269" y="2987018"/>
                <a:ext cx="451952" cy="444633"/>
                <a:chOff x="1472955" y="2607116"/>
                <a:chExt cx="857250" cy="858838"/>
              </a:xfrm>
            </p:grpSpPr>
            <p:sp>
              <p:nvSpPr>
                <p:cNvPr id="28" name="Freeform 8">
                  <a:extLst>
                    <a:ext uri="{FF2B5EF4-FFF2-40B4-BE49-F238E27FC236}">
                      <a16:creationId xmlns:a16="http://schemas.microsoft.com/office/drawing/2014/main" id="{A459679E-4BA0-48E8-A685-D0FEE8036CB9}"/>
                    </a:ext>
                  </a:extLst>
                </p:cNvPr>
                <p:cNvSpPr/>
                <p:nvPr/>
              </p:nvSpPr>
              <p:spPr>
                <a:xfrm>
                  <a:off x="1472955" y="2607116"/>
                  <a:ext cx="857250" cy="858838"/>
                </a:xfrm>
                <a:custGeom>
                  <a:avLst/>
                  <a:gdLst>
                    <a:gd name="connsiteX0" fmla="*/ 0 w 1256868"/>
                    <a:gd name="connsiteY0" fmla="*/ 628434 h 1256868"/>
                    <a:gd name="connsiteX1" fmla="*/ 628434 w 1256868"/>
                    <a:gd name="connsiteY1" fmla="*/ 0 h 1256868"/>
                    <a:gd name="connsiteX2" fmla="*/ 1256868 w 1256868"/>
                    <a:gd name="connsiteY2" fmla="*/ 628434 h 1256868"/>
                    <a:gd name="connsiteX3" fmla="*/ 628434 w 1256868"/>
                    <a:gd name="connsiteY3" fmla="*/ 1256868 h 1256868"/>
                    <a:gd name="connsiteX4" fmla="*/ 0 w 1256868"/>
                    <a:gd name="connsiteY4" fmla="*/ 628434 h 125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868" h="1256868">
                      <a:moveTo>
                        <a:pt x="0" y="628434"/>
                      </a:moveTo>
                      <a:cubicBezTo>
                        <a:pt x="0" y="281359"/>
                        <a:pt x="281359" y="0"/>
                        <a:pt x="628434" y="0"/>
                      </a:cubicBezTo>
                      <a:cubicBezTo>
                        <a:pt x="975509" y="0"/>
                        <a:pt x="1256868" y="281359"/>
                        <a:pt x="1256868" y="628434"/>
                      </a:cubicBezTo>
                      <a:cubicBezTo>
                        <a:pt x="1256868" y="975509"/>
                        <a:pt x="975509" y="1256868"/>
                        <a:pt x="628434" y="1256868"/>
                      </a:cubicBezTo>
                      <a:cubicBezTo>
                        <a:pt x="281359" y="1256868"/>
                        <a:pt x="0" y="975509"/>
                        <a:pt x="0" y="628434"/>
                      </a:cubicBezTo>
                      <a:close/>
                    </a:path>
                  </a:pathLst>
                </a:custGeom>
                <a:solidFill>
                  <a:schemeClr val="tx2">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46416" tIns="146416" rIns="146416" bIns="146416" spcCol="1270" anchor="ctr"/>
                <a:lstStyle/>
                <a:p>
                  <a:pPr defTabSz="829775">
                    <a:lnSpc>
                      <a:spcPct val="90000"/>
                    </a:lnSpc>
                    <a:spcAft>
                      <a:spcPct val="35000"/>
                    </a:spcAft>
                    <a:defRPr/>
                  </a:pPr>
                  <a:endParaRPr lang="en-US" sz="2133">
                    <a:latin typeface="Shantell Sans" panose="020B0604020202020204" charset="0"/>
                    <a:cs typeface="Shantell Sans" panose="020B0604020202020204" charset="0"/>
                  </a:endParaRPr>
                </a:p>
              </p:txBody>
            </p:sp>
            <p:grpSp>
              <p:nvGrpSpPr>
                <p:cNvPr id="29" name="Group 300">
                  <a:extLst>
                    <a:ext uri="{FF2B5EF4-FFF2-40B4-BE49-F238E27FC236}">
                      <a16:creationId xmlns:a16="http://schemas.microsoft.com/office/drawing/2014/main" id="{F97D82E0-3967-4D29-9018-65CF1EFF3BBC}"/>
                    </a:ext>
                  </a:extLst>
                </p:cNvPr>
                <p:cNvGrpSpPr/>
                <p:nvPr/>
              </p:nvGrpSpPr>
              <p:grpSpPr>
                <a:xfrm>
                  <a:off x="1748819" y="2818870"/>
                  <a:ext cx="305522" cy="435329"/>
                  <a:chOff x="696863" y="3400599"/>
                  <a:chExt cx="869131" cy="1255412"/>
                </a:xfrm>
                <a:solidFill>
                  <a:srgbClr val="FFFFFF"/>
                </a:solidFill>
              </p:grpSpPr>
              <p:sp>
                <p:nvSpPr>
                  <p:cNvPr id="30" name="Rectangle 117">
                    <a:extLst>
                      <a:ext uri="{FF2B5EF4-FFF2-40B4-BE49-F238E27FC236}">
                        <a16:creationId xmlns:a16="http://schemas.microsoft.com/office/drawing/2014/main" id="{532135BD-C769-43C1-AB23-D2943BC59A69}"/>
                      </a:ext>
                    </a:extLst>
                  </p:cNvPr>
                  <p:cNvSpPr>
                    <a:spLocks noChangeArrowheads="1"/>
                  </p:cNvSpPr>
                  <p:nvPr/>
                </p:nvSpPr>
                <p:spPr bwMode="auto">
                  <a:xfrm>
                    <a:off x="942002" y="4455442"/>
                    <a:ext cx="393709" cy="96570"/>
                  </a:xfrm>
                  <a:prstGeom prst="rect">
                    <a:avLst/>
                  </a:prstGeom>
                  <a:grpFill/>
                  <a:ln w="0">
                    <a:noFill/>
                    <a:miter lim="800000"/>
                    <a:headEnd/>
                    <a:tailEnd/>
                  </a:ln>
                </p:spPr>
                <p:txBody>
                  <a:bodyPr/>
                  <a:lstStyle/>
                  <a:p>
                    <a:pPr>
                      <a:defRPr/>
                    </a:pPr>
                    <a:endParaRPr lang="en-US" sz="2133">
                      <a:latin typeface="Shantell Sans" panose="020B0604020202020204" charset="0"/>
                      <a:cs typeface="Shantell Sans" panose="020B0604020202020204" charset="0"/>
                    </a:endParaRPr>
                  </a:p>
                </p:txBody>
              </p:sp>
              <p:sp>
                <p:nvSpPr>
                  <p:cNvPr id="31" name="Freeform 118">
                    <a:extLst>
                      <a:ext uri="{FF2B5EF4-FFF2-40B4-BE49-F238E27FC236}">
                        <a16:creationId xmlns:a16="http://schemas.microsoft.com/office/drawing/2014/main" id="{109D787F-7C1D-45FF-843C-81070B484BC6}"/>
                      </a:ext>
                    </a:extLst>
                  </p:cNvPr>
                  <p:cNvSpPr>
                    <a:spLocks/>
                  </p:cNvSpPr>
                  <p:nvPr/>
                </p:nvSpPr>
                <p:spPr bwMode="auto">
                  <a:xfrm>
                    <a:off x="942002" y="4589155"/>
                    <a:ext cx="378852" cy="66856"/>
                  </a:xfrm>
                  <a:custGeom>
                    <a:avLst/>
                    <a:gdLst/>
                    <a:ahLst/>
                    <a:cxnLst>
                      <a:cxn ang="0">
                        <a:pos x="0" y="0"/>
                      </a:cxn>
                      <a:cxn ang="0">
                        <a:pos x="102" y="0"/>
                      </a:cxn>
                      <a:cxn ang="0">
                        <a:pos x="98" y="2"/>
                      </a:cxn>
                      <a:cxn ang="0">
                        <a:pos x="88" y="8"/>
                      </a:cxn>
                      <a:cxn ang="0">
                        <a:pos x="70" y="14"/>
                      </a:cxn>
                      <a:cxn ang="0">
                        <a:pos x="50" y="18"/>
                      </a:cxn>
                      <a:cxn ang="0">
                        <a:pos x="26" y="14"/>
                      </a:cxn>
                      <a:cxn ang="0">
                        <a:pos x="0" y="0"/>
                      </a:cxn>
                      <a:cxn ang="0">
                        <a:pos x="0" y="0"/>
                      </a:cxn>
                    </a:cxnLst>
                    <a:rect l="0" t="0" r="r" b="b"/>
                    <a:pathLst>
                      <a:path w="102" h="18">
                        <a:moveTo>
                          <a:pt x="0" y="0"/>
                        </a:moveTo>
                        <a:lnTo>
                          <a:pt x="102" y="0"/>
                        </a:lnTo>
                        <a:lnTo>
                          <a:pt x="98" y="2"/>
                        </a:lnTo>
                        <a:lnTo>
                          <a:pt x="88" y="8"/>
                        </a:lnTo>
                        <a:lnTo>
                          <a:pt x="70" y="14"/>
                        </a:lnTo>
                        <a:lnTo>
                          <a:pt x="50" y="18"/>
                        </a:lnTo>
                        <a:lnTo>
                          <a:pt x="26" y="14"/>
                        </a:lnTo>
                        <a:lnTo>
                          <a:pt x="0" y="0"/>
                        </a:lnTo>
                        <a:lnTo>
                          <a:pt x="0" y="0"/>
                        </a:lnTo>
                        <a:close/>
                      </a:path>
                    </a:pathLst>
                  </a:custGeom>
                  <a:grpFill/>
                  <a:ln w="0">
                    <a:noFill/>
                    <a:prstDash val="solid"/>
                    <a:round/>
                    <a:headEnd/>
                    <a:tailEnd/>
                  </a:ln>
                </p:spPr>
                <p:txBody>
                  <a:bodyPr/>
                  <a:lstStyle/>
                  <a:p>
                    <a:pPr>
                      <a:defRPr/>
                    </a:pPr>
                    <a:endParaRPr lang="en-US" sz="2133">
                      <a:latin typeface="Shantell Sans" panose="020B0604020202020204" charset="0"/>
                      <a:cs typeface="Shantell Sans" panose="020B0604020202020204" charset="0"/>
                    </a:endParaRPr>
                  </a:p>
                </p:txBody>
              </p:sp>
              <p:sp>
                <p:nvSpPr>
                  <p:cNvPr id="32" name="Freeform 120">
                    <a:extLst>
                      <a:ext uri="{FF2B5EF4-FFF2-40B4-BE49-F238E27FC236}">
                        <a16:creationId xmlns:a16="http://schemas.microsoft.com/office/drawing/2014/main" id="{C88357C3-4F27-4F82-82F6-862EEF13264B}"/>
                      </a:ext>
                    </a:extLst>
                  </p:cNvPr>
                  <p:cNvSpPr>
                    <a:spLocks noEditPoints="1"/>
                  </p:cNvSpPr>
                  <p:nvPr/>
                </p:nvSpPr>
                <p:spPr bwMode="auto">
                  <a:xfrm>
                    <a:off x="696863" y="3400599"/>
                    <a:ext cx="869131" cy="1025129"/>
                  </a:xfrm>
                  <a:custGeom>
                    <a:avLst/>
                    <a:gdLst/>
                    <a:ahLst/>
                    <a:cxnLst>
                      <a:cxn ang="0">
                        <a:pos x="118" y="0"/>
                      </a:cxn>
                      <a:cxn ang="0">
                        <a:pos x="80" y="6"/>
                      </a:cxn>
                      <a:cxn ang="0">
                        <a:pos x="48" y="22"/>
                      </a:cxn>
                      <a:cxn ang="0">
                        <a:pos x="22" y="48"/>
                      </a:cxn>
                      <a:cxn ang="0">
                        <a:pos x="6" y="80"/>
                      </a:cxn>
                      <a:cxn ang="0">
                        <a:pos x="0" y="118"/>
                      </a:cxn>
                      <a:cxn ang="0">
                        <a:pos x="4" y="150"/>
                      </a:cxn>
                      <a:cxn ang="0">
                        <a:pos x="18" y="180"/>
                      </a:cxn>
                      <a:cxn ang="0">
                        <a:pos x="38" y="204"/>
                      </a:cxn>
                      <a:cxn ang="0">
                        <a:pos x="64" y="222"/>
                      </a:cxn>
                      <a:cxn ang="0">
                        <a:pos x="64" y="276"/>
                      </a:cxn>
                      <a:cxn ang="0">
                        <a:pos x="172" y="276"/>
                      </a:cxn>
                      <a:cxn ang="0">
                        <a:pos x="172" y="222"/>
                      </a:cxn>
                      <a:cxn ang="0">
                        <a:pos x="198" y="202"/>
                      </a:cxn>
                      <a:cxn ang="0">
                        <a:pos x="216" y="178"/>
                      </a:cxn>
                      <a:cxn ang="0">
                        <a:pos x="230" y="150"/>
                      </a:cxn>
                      <a:cxn ang="0">
                        <a:pos x="234" y="118"/>
                      </a:cxn>
                      <a:cxn ang="0">
                        <a:pos x="228" y="80"/>
                      </a:cxn>
                      <a:cxn ang="0">
                        <a:pos x="212" y="48"/>
                      </a:cxn>
                      <a:cxn ang="0">
                        <a:pos x="186" y="22"/>
                      </a:cxn>
                      <a:cxn ang="0">
                        <a:pos x="154" y="6"/>
                      </a:cxn>
                      <a:cxn ang="0">
                        <a:pos x="118" y="0"/>
                      </a:cxn>
                      <a:cxn ang="0">
                        <a:pos x="140" y="206"/>
                      </a:cxn>
                      <a:cxn ang="0">
                        <a:pos x="140" y="250"/>
                      </a:cxn>
                      <a:cxn ang="0">
                        <a:pos x="94" y="250"/>
                      </a:cxn>
                      <a:cxn ang="0">
                        <a:pos x="94" y="206"/>
                      </a:cxn>
                      <a:cxn ang="0">
                        <a:pos x="66" y="194"/>
                      </a:cxn>
                      <a:cxn ang="0">
                        <a:pos x="46" y="174"/>
                      </a:cxn>
                      <a:cxn ang="0">
                        <a:pos x="32" y="150"/>
                      </a:cxn>
                      <a:cxn ang="0">
                        <a:pos x="28" y="120"/>
                      </a:cxn>
                      <a:cxn ang="0">
                        <a:pos x="32" y="92"/>
                      </a:cxn>
                      <a:cxn ang="0">
                        <a:pos x="44" y="68"/>
                      </a:cxn>
                      <a:cxn ang="0">
                        <a:pos x="64" y="48"/>
                      </a:cxn>
                      <a:cxn ang="0">
                        <a:pos x="88" y="36"/>
                      </a:cxn>
                      <a:cxn ang="0">
                        <a:pos x="116" y="30"/>
                      </a:cxn>
                      <a:cxn ang="0">
                        <a:pos x="144" y="36"/>
                      </a:cxn>
                      <a:cxn ang="0">
                        <a:pos x="168" y="48"/>
                      </a:cxn>
                      <a:cxn ang="0">
                        <a:pos x="188" y="68"/>
                      </a:cxn>
                      <a:cxn ang="0">
                        <a:pos x="200" y="92"/>
                      </a:cxn>
                      <a:cxn ang="0">
                        <a:pos x="206" y="120"/>
                      </a:cxn>
                      <a:cxn ang="0">
                        <a:pos x="200" y="150"/>
                      </a:cxn>
                      <a:cxn ang="0">
                        <a:pos x="186" y="174"/>
                      </a:cxn>
                      <a:cxn ang="0">
                        <a:pos x="166" y="194"/>
                      </a:cxn>
                      <a:cxn ang="0">
                        <a:pos x="140" y="206"/>
                      </a:cxn>
                    </a:cxnLst>
                    <a:rect l="0" t="0" r="r" b="b"/>
                    <a:pathLst>
                      <a:path w="234" h="276">
                        <a:moveTo>
                          <a:pt x="118" y="0"/>
                        </a:moveTo>
                        <a:lnTo>
                          <a:pt x="80" y="6"/>
                        </a:lnTo>
                        <a:lnTo>
                          <a:pt x="48" y="22"/>
                        </a:lnTo>
                        <a:lnTo>
                          <a:pt x="22" y="48"/>
                        </a:lnTo>
                        <a:lnTo>
                          <a:pt x="6" y="80"/>
                        </a:lnTo>
                        <a:lnTo>
                          <a:pt x="0" y="118"/>
                        </a:lnTo>
                        <a:lnTo>
                          <a:pt x="4" y="150"/>
                        </a:lnTo>
                        <a:lnTo>
                          <a:pt x="18" y="180"/>
                        </a:lnTo>
                        <a:lnTo>
                          <a:pt x="38" y="204"/>
                        </a:lnTo>
                        <a:lnTo>
                          <a:pt x="64" y="222"/>
                        </a:lnTo>
                        <a:lnTo>
                          <a:pt x="64" y="276"/>
                        </a:lnTo>
                        <a:lnTo>
                          <a:pt x="172" y="276"/>
                        </a:lnTo>
                        <a:lnTo>
                          <a:pt x="172" y="222"/>
                        </a:lnTo>
                        <a:lnTo>
                          <a:pt x="198" y="202"/>
                        </a:lnTo>
                        <a:lnTo>
                          <a:pt x="216" y="178"/>
                        </a:lnTo>
                        <a:lnTo>
                          <a:pt x="230" y="150"/>
                        </a:lnTo>
                        <a:lnTo>
                          <a:pt x="234" y="118"/>
                        </a:lnTo>
                        <a:lnTo>
                          <a:pt x="228" y="80"/>
                        </a:lnTo>
                        <a:lnTo>
                          <a:pt x="212" y="48"/>
                        </a:lnTo>
                        <a:lnTo>
                          <a:pt x="186" y="22"/>
                        </a:lnTo>
                        <a:lnTo>
                          <a:pt x="154" y="6"/>
                        </a:lnTo>
                        <a:lnTo>
                          <a:pt x="118" y="0"/>
                        </a:lnTo>
                        <a:close/>
                        <a:moveTo>
                          <a:pt x="140" y="206"/>
                        </a:moveTo>
                        <a:lnTo>
                          <a:pt x="140" y="250"/>
                        </a:lnTo>
                        <a:lnTo>
                          <a:pt x="94" y="250"/>
                        </a:lnTo>
                        <a:lnTo>
                          <a:pt x="94" y="206"/>
                        </a:lnTo>
                        <a:lnTo>
                          <a:pt x="66" y="194"/>
                        </a:lnTo>
                        <a:lnTo>
                          <a:pt x="46" y="174"/>
                        </a:lnTo>
                        <a:lnTo>
                          <a:pt x="32" y="150"/>
                        </a:lnTo>
                        <a:lnTo>
                          <a:pt x="28" y="120"/>
                        </a:lnTo>
                        <a:lnTo>
                          <a:pt x="32" y="92"/>
                        </a:lnTo>
                        <a:lnTo>
                          <a:pt x="44" y="68"/>
                        </a:lnTo>
                        <a:lnTo>
                          <a:pt x="64" y="48"/>
                        </a:lnTo>
                        <a:lnTo>
                          <a:pt x="88" y="36"/>
                        </a:lnTo>
                        <a:lnTo>
                          <a:pt x="116" y="30"/>
                        </a:lnTo>
                        <a:lnTo>
                          <a:pt x="144" y="36"/>
                        </a:lnTo>
                        <a:lnTo>
                          <a:pt x="168" y="48"/>
                        </a:lnTo>
                        <a:lnTo>
                          <a:pt x="188" y="68"/>
                        </a:lnTo>
                        <a:lnTo>
                          <a:pt x="200" y="92"/>
                        </a:lnTo>
                        <a:lnTo>
                          <a:pt x="206" y="120"/>
                        </a:lnTo>
                        <a:lnTo>
                          <a:pt x="200" y="150"/>
                        </a:lnTo>
                        <a:lnTo>
                          <a:pt x="186" y="174"/>
                        </a:lnTo>
                        <a:lnTo>
                          <a:pt x="166" y="194"/>
                        </a:lnTo>
                        <a:lnTo>
                          <a:pt x="140" y="206"/>
                        </a:lnTo>
                        <a:close/>
                      </a:path>
                    </a:pathLst>
                  </a:custGeom>
                  <a:grpFill/>
                  <a:ln w="0">
                    <a:noFill/>
                    <a:prstDash val="solid"/>
                    <a:round/>
                    <a:headEnd/>
                    <a:tailEnd/>
                  </a:ln>
                </p:spPr>
                <p:txBody>
                  <a:bodyPr/>
                  <a:lstStyle/>
                  <a:p>
                    <a:pPr>
                      <a:defRPr/>
                    </a:pPr>
                    <a:endParaRPr lang="en-US" sz="2133">
                      <a:latin typeface="Shantell Sans" panose="020B0604020202020204" charset="0"/>
                      <a:cs typeface="Shantell Sans" panose="020B0604020202020204" charset="0"/>
                    </a:endParaRPr>
                  </a:p>
                </p:txBody>
              </p:sp>
            </p:grpSp>
          </p:grpSp>
          <p:sp>
            <p:nvSpPr>
              <p:cNvPr id="33" name="TextBox 32">
                <a:extLst>
                  <a:ext uri="{FF2B5EF4-FFF2-40B4-BE49-F238E27FC236}">
                    <a16:creationId xmlns:a16="http://schemas.microsoft.com/office/drawing/2014/main" id="{B6C7B3EA-AD4E-4C15-95F6-42534865D84D}"/>
                  </a:ext>
                </a:extLst>
              </p:cNvPr>
              <p:cNvSpPr txBox="1"/>
              <p:nvPr/>
            </p:nvSpPr>
            <p:spPr>
              <a:xfrm>
                <a:off x="3762558" y="3468165"/>
                <a:ext cx="1756999" cy="638508"/>
              </a:xfrm>
              <a:prstGeom prst="rect">
                <a:avLst/>
              </a:prstGeom>
              <a:noFill/>
            </p:spPr>
            <p:txBody>
              <a:bodyPr wrap="square">
                <a:spAutoFit/>
              </a:bodyPr>
              <a:lstStyle/>
              <a:p>
                <a:pPr algn="just">
                  <a:lnSpc>
                    <a:spcPct val="115000"/>
                  </a:lnSpc>
                  <a:spcAft>
                    <a:spcPts val="500"/>
                  </a:spcAft>
                </a:pPr>
                <a:r>
                  <a:rPr lang="en-US" sz="1600" b="1">
                    <a:solidFill>
                      <a:schemeClr val="tx1">
                        <a:lumMod val="50000"/>
                        <a:lumOff val="50000"/>
                      </a:schemeClr>
                    </a:solidFill>
                    <a:latin typeface="Montserrat" panose="00000500000000000000" pitchFamily="2" charset="0"/>
                    <a:ea typeface="Calibri"/>
                    <a:cs typeface="Shantell Sans" panose="020B0604020202020204" charset="0"/>
                  </a:rPr>
                  <a:t>Tính sáng tạo của biện pháp: </a:t>
                </a:r>
                <a:endParaRPr lang="en-US" sz="1600" dirty="0">
                  <a:solidFill>
                    <a:schemeClr val="tx1">
                      <a:lumMod val="50000"/>
                      <a:lumOff val="50000"/>
                    </a:schemeClr>
                  </a:solidFill>
                  <a:latin typeface="Montserrat" panose="00000500000000000000" pitchFamily="2" charset="0"/>
                  <a:ea typeface="Times New Roman"/>
                  <a:cs typeface="Shantell Sans" panose="020B0604020202020204" charset="0"/>
                </a:endParaRPr>
              </a:p>
            </p:txBody>
          </p:sp>
        </p:grpSp>
      </p:grpSp>
    </p:spTree>
    <p:extLst>
      <p:ext uri="{BB962C8B-B14F-4D97-AF65-F5344CB8AC3E}">
        <p14:creationId xmlns:p14="http://schemas.microsoft.com/office/powerpoint/2010/main" val="30335106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9000">
              <a:schemeClr val="bg1">
                <a:lumMod val="85000"/>
              </a:schemeClr>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a:xfrm>
            <a:off x="1141118" y="6367584"/>
            <a:ext cx="292097" cy="238775"/>
            <a:chOff x="0" y="0"/>
            <a:chExt cx="584195" cy="477549"/>
          </a:xfrm>
        </p:grpSpPr>
        <p:sp>
          <p:nvSpPr>
            <p:cNvPr id="3" name="Freeform 3"/>
            <p:cNvSpPr/>
            <p:nvPr/>
          </p:nvSpPr>
          <p:spPr>
            <a:xfrm>
              <a:off x="0" y="127"/>
              <a:ext cx="584073" cy="477393"/>
            </a:xfrm>
            <a:custGeom>
              <a:avLst/>
              <a:gdLst/>
              <a:ahLst/>
              <a:cxnLst/>
              <a:rect l="l" t="t" r="r" b="b"/>
              <a:pathLst>
                <a:path w="584073" h="477393">
                  <a:moveTo>
                    <a:pt x="196596" y="0"/>
                  </a:moveTo>
                  <a:cubicBezTo>
                    <a:pt x="130429" y="0"/>
                    <a:pt x="79502" y="28829"/>
                    <a:pt x="71501" y="102997"/>
                  </a:cubicBezTo>
                  <a:cubicBezTo>
                    <a:pt x="71501" y="102997"/>
                    <a:pt x="0" y="424561"/>
                    <a:pt x="138430" y="471932"/>
                  </a:cubicBezTo>
                  <a:cubicBezTo>
                    <a:pt x="148336" y="475615"/>
                    <a:pt x="159131" y="477393"/>
                    <a:pt x="170942" y="477393"/>
                  </a:cubicBezTo>
                  <a:cubicBezTo>
                    <a:pt x="317500" y="477393"/>
                    <a:pt x="584073" y="202311"/>
                    <a:pt x="460121" y="102997"/>
                  </a:cubicBezTo>
                  <a:cubicBezTo>
                    <a:pt x="385572" y="45212"/>
                    <a:pt x="279400" y="0"/>
                    <a:pt x="196596" y="0"/>
                  </a:cubicBezTo>
                  <a:close/>
                </a:path>
              </a:pathLst>
            </a:custGeom>
            <a:solidFill>
              <a:srgbClr val="DB722F"/>
            </a:solidFill>
          </p:spPr>
        </p:sp>
      </p:grpSp>
      <p:grpSp>
        <p:nvGrpSpPr>
          <p:cNvPr id="4" name="Group 4"/>
          <p:cNvGrpSpPr/>
          <p:nvPr/>
        </p:nvGrpSpPr>
        <p:grpSpPr>
          <a:xfrm>
            <a:off x="2425900" y="6216436"/>
            <a:ext cx="238793" cy="238764"/>
            <a:chOff x="0" y="0"/>
            <a:chExt cx="477587" cy="477528"/>
          </a:xfrm>
        </p:grpSpPr>
        <p:sp>
          <p:nvSpPr>
            <p:cNvPr id="5" name="Freeform 5"/>
            <p:cNvSpPr/>
            <p:nvPr/>
          </p:nvSpPr>
          <p:spPr>
            <a:xfrm>
              <a:off x="127" y="127"/>
              <a:ext cx="477393" cy="477266"/>
            </a:xfrm>
            <a:custGeom>
              <a:avLst/>
              <a:gdLst/>
              <a:ahLst/>
              <a:cxnLst/>
              <a:rect l="l" t="t" r="r" b="b"/>
              <a:pathLst>
                <a:path w="477393" h="477266">
                  <a:moveTo>
                    <a:pt x="236855" y="0"/>
                  </a:moveTo>
                  <a:cubicBezTo>
                    <a:pt x="107696" y="0"/>
                    <a:pt x="0" y="104013"/>
                    <a:pt x="0" y="236855"/>
                  </a:cubicBezTo>
                  <a:cubicBezTo>
                    <a:pt x="0" y="369697"/>
                    <a:pt x="107696" y="477266"/>
                    <a:pt x="236855" y="477266"/>
                  </a:cubicBezTo>
                  <a:cubicBezTo>
                    <a:pt x="369697" y="477266"/>
                    <a:pt x="477393" y="369697"/>
                    <a:pt x="477393" y="236728"/>
                  </a:cubicBezTo>
                  <a:cubicBezTo>
                    <a:pt x="477393" y="103759"/>
                    <a:pt x="369697" y="0"/>
                    <a:pt x="236855" y="0"/>
                  </a:cubicBezTo>
                  <a:close/>
                </a:path>
              </a:pathLst>
            </a:custGeom>
            <a:solidFill>
              <a:srgbClr val="98D0C3"/>
            </a:solidFill>
          </p:spPr>
        </p:sp>
      </p:grpSp>
      <p:grpSp>
        <p:nvGrpSpPr>
          <p:cNvPr id="6" name="Group 6"/>
          <p:cNvGrpSpPr/>
          <p:nvPr/>
        </p:nvGrpSpPr>
        <p:grpSpPr>
          <a:xfrm rot="444932">
            <a:off x="3474276" y="6303668"/>
            <a:ext cx="550751" cy="366615"/>
            <a:chOff x="0" y="0"/>
            <a:chExt cx="1101501" cy="733229"/>
          </a:xfrm>
        </p:grpSpPr>
        <p:sp>
          <p:nvSpPr>
            <p:cNvPr id="7" name="Freeform 7"/>
            <p:cNvSpPr/>
            <p:nvPr/>
          </p:nvSpPr>
          <p:spPr>
            <a:xfrm>
              <a:off x="0" y="0"/>
              <a:ext cx="1101471" cy="733171"/>
            </a:xfrm>
            <a:custGeom>
              <a:avLst/>
              <a:gdLst/>
              <a:ahLst/>
              <a:cxnLst/>
              <a:rect l="l" t="t" r="r" b="b"/>
              <a:pathLst>
                <a:path w="1101471" h="733171">
                  <a:moveTo>
                    <a:pt x="328168" y="0"/>
                  </a:moveTo>
                  <a:cubicBezTo>
                    <a:pt x="551815" y="0"/>
                    <a:pt x="476377" y="379222"/>
                    <a:pt x="476377" y="379222"/>
                  </a:cubicBezTo>
                  <a:cubicBezTo>
                    <a:pt x="476377" y="379222"/>
                    <a:pt x="591820" y="75184"/>
                    <a:pt x="739013" y="75184"/>
                  </a:cubicBezTo>
                  <a:cubicBezTo>
                    <a:pt x="787146" y="75184"/>
                    <a:pt x="838708" y="107823"/>
                    <a:pt x="890651" y="194183"/>
                  </a:cubicBezTo>
                  <a:cubicBezTo>
                    <a:pt x="1101471" y="546481"/>
                    <a:pt x="377317" y="731647"/>
                    <a:pt x="377317" y="731647"/>
                  </a:cubicBezTo>
                  <a:cubicBezTo>
                    <a:pt x="374015" y="732663"/>
                    <a:pt x="370586" y="733171"/>
                    <a:pt x="367157" y="733171"/>
                  </a:cubicBezTo>
                  <a:cubicBezTo>
                    <a:pt x="240665" y="733171"/>
                    <a:pt x="0" y="64389"/>
                    <a:pt x="278257" y="5461"/>
                  </a:cubicBezTo>
                  <a:cubicBezTo>
                    <a:pt x="296418" y="1778"/>
                    <a:pt x="312928" y="0"/>
                    <a:pt x="328168" y="0"/>
                  </a:cubicBezTo>
                  <a:close/>
                </a:path>
              </a:pathLst>
            </a:custGeom>
            <a:solidFill>
              <a:srgbClr val="D7A94A"/>
            </a:solidFill>
          </p:spPr>
        </p:sp>
      </p:grpSp>
      <p:grpSp>
        <p:nvGrpSpPr>
          <p:cNvPr id="8" name="Group 8"/>
          <p:cNvGrpSpPr/>
          <p:nvPr/>
        </p:nvGrpSpPr>
        <p:grpSpPr>
          <a:xfrm>
            <a:off x="255934" y="6269651"/>
            <a:ext cx="147933" cy="147933"/>
            <a:chOff x="0" y="0"/>
            <a:chExt cx="295867" cy="295867"/>
          </a:xfrm>
        </p:grpSpPr>
        <p:sp>
          <p:nvSpPr>
            <p:cNvPr id="9" name="Freeform 9"/>
            <p:cNvSpPr/>
            <p:nvPr/>
          </p:nvSpPr>
          <p:spPr>
            <a:xfrm>
              <a:off x="127" y="127"/>
              <a:ext cx="295656" cy="295656"/>
            </a:xfrm>
            <a:custGeom>
              <a:avLst/>
              <a:gdLst/>
              <a:ahLst/>
              <a:cxnLst/>
              <a:rect l="l" t="t" r="r" b="b"/>
              <a:pathLst>
                <a:path w="295656" h="295656">
                  <a:moveTo>
                    <a:pt x="146685" y="0"/>
                  </a:moveTo>
                  <a:cubicBezTo>
                    <a:pt x="66675" y="0"/>
                    <a:pt x="0" y="64389"/>
                    <a:pt x="0" y="146685"/>
                  </a:cubicBezTo>
                  <a:cubicBezTo>
                    <a:pt x="0" y="228981"/>
                    <a:pt x="66675" y="295656"/>
                    <a:pt x="146685" y="295656"/>
                  </a:cubicBezTo>
                  <a:cubicBezTo>
                    <a:pt x="228981" y="295656"/>
                    <a:pt x="295656" y="228981"/>
                    <a:pt x="295656" y="146685"/>
                  </a:cubicBezTo>
                  <a:cubicBezTo>
                    <a:pt x="295656" y="64389"/>
                    <a:pt x="228981" y="0"/>
                    <a:pt x="146685" y="0"/>
                  </a:cubicBezTo>
                  <a:close/>
                </a:path>
              </a:pathLst>
            </a:custGeom>
            <a:solidFill>
              <a:srgbClr val="E69EA1"/>
            </a:solidFill>
          </p:spPr>
        </p:sp>
      </p:grpSp>
      <p:grpSp>
        <p:nvGrpSpPr>
          <p:cNvPr id="10" name="Group 10"/>
          <p:cNvGrpSpPr/>
          <p:nvPr/>
        </p:nvGrpSpPr>
        <p:grpSpPr>
          <a:xfrm>
            <a:off x="7700867" y="6342419"/>
            <a:ext cx="238793" cy="238764"/>
            <a:chOff x="0" y="0"/>
            <a:chExt cx="477587" cy="477528"/>
          </a:xfrm>
        </p:grpSpPr>
        <p:sp>
          <p:nvSpPr>
            <p:cNvPr id="11" name="Freeform 11"/>
            <p:cNvSpPr/>
            <p:nvPr/>
          </p:nvSpPr>
          <p:spPr>
            <a:xfrm>
              <a:off x="127" y="127"/>
              <a:ext cx="477393" cy="477266"/>
            </a:xfrm>
            <a:custGeom>
              <a:avLst/>
              <a:gdLst/>
              <a:ahLst/>
              <a:cxnLst/>
              <a:rect l="l" t="t" r="r" b="b"/>
              <a:pathLst>
                <a:path w="477393" h="477266">
                  <a:moveTo>
                    <a:pt x="236855" y="0"/>
                  </a:moveTo>
                  <a:cubicBezTo>
                    <a:pt x="107696" y="0"/>
                    <a:pt x="0" y="104013"/>
                    <a:pt x="0" y="236855"/>
                  </a:cubicBezTo>
                  <a:cubicBezTo>
                    <a:pt x="0" y="369697"/>
                    <a:pt x="107696" y="477266"/>
                    <a:pt x="236855" y="477266"/>
                  </a:cubicBezTo>
                  <a:cubicBezTo>
                    <a:pt x="369697" y="477266"/>
                    <a:pt x="477393" y="369697"/>
                    <a:pt x="477393" y="236728"/>
                  </a:cubicBezTo>
                  <a:cubicBezTo>
                    <a:pt x="477393" y="103759"/>
                    <a:pt x="369697" y="0"/>
                    <a:pt x="236855" y="0"/>
                  </a:cubicBezTo>
                  <a:close/>
                </a:path>
              </a:pathLst>
            </a:custGeom>
            <a:solidFill>
              <a:srgbClr val="D7A94A"/>
            </a:solidFill>
          </p:spPr>
        </p:sp>
      </p:grpSp>
      <p:grpSp>
        <p:nvGrpSpPr>
          <p:cNvPr id="12" name="Group 12"/>
          <p:cNvGrpSpPr/>
          <p:nvPr/>
        </p:nvGrpSpPr>
        <p:grpSpPr>
          <a:xfrm rot="-4320374">
            <a:off x="4682788" y="6310404"/>
            <a:ext cx="347099" cy="302825"/>
            <a:chOff x="0" y="0"/>
            <a:chExt cx="694197" cy="605651"/>
          </a:xfrm>
        </p:grpSpPr>
        <p:sp>
          <p:nvSpPr>
            <p:cNvPr id="13" name="Freeform 13"/>
            <p:cNvSpPr/>
            <p:nvPr/>
          </p:nvSpPr>
          <p:spPr>
            <a:xfrm>
              <a:off x="127" y="127"/>
              <a:ext cx="693801" cy="605536"/>
            </a:xfrm>
            <a:custGeom>
              <a:avLst/>
              <a:gdLst/>
              <a:ahLst/>
              <a:cxnLst/>
              <a:rect l="l" t="t" r="r" b="b"/>
              <a:pathLst>
                <a:path w="693801" h="605536">
                  <a:moveTo>
                    <a:pt x="233553" y="0"/>
                  </a:moveTo>
                  <a:cubicBezTo>
                    <a:pt x="154940" y="0"/>
                    <a:pt x="94361" y="36576"/>
                    <a:pt x="84963" y="130683"/>
                  </a:cubicBezTo>
                  <a:cubicBezTo>
                    <a:pt x="84963" y="130683"/>
                    <a:pt x="0" y="538480"/>
                    <a:pt x="164465" y="598551"/>
                  </a:cubicBezTo>
                  <a:cubicBezTo>
                    <a:pt x="176276" y="603250"/>
                    <a:pt x="189103" y="605536"/>
                    <a:pt x="203073" y="605536"/>
                  </a:cubicBezTo>
                  <a:cubicBezTo>
                    <a:pt x="377063" y="605536"/>
                    <a:pt x="693801" y="256540"/>
                    <a:pt x="546481" y="130683"/>
                  </a:cubicBezTo>
                  <a:cubicBezTo>
                    <a:pt x="457962" y="57277"/>
                    <a:pt x="331851" y="0"/>
                    <a:pt x="233553" y="0"/>
                  </a:cubicBezTo>
                  <a:close/>
                </a:path>
              </a:pathLst>
            </a:custGeom>
            <a:solidFill>
              <a:srgbClr val="DB722F"/>
            </a:solidFill>
          </p:spPr>
        </p:sp>
      </p:grpSp>
      <p:grpSp>
        <p:nvGrpSpPr>
          <p:cNvPr id="14" name="Group 14"/>
          <p:cNvGrpSpPr/>
          <p:nvPr/>
        </p:nvGrpSpPr>
        <p:grpSpPr>
          <a:xfrm>
            <a:off x="6913534" y="6165234"/>
            <a:ext cx="147933" cy="147933"/>
            <a:chOff x="0" y="0"/>
            <a:chExt cx="295867" cy="295867"/>
          </a:xfrm>
        </p:grpSpPr>
        <p:sp>
          <p:nvSpPr>
            <p:cNvPr id="15" name="Freeform 15"/>
            <p:cNvSpPr/>
            <p:nvPr/>
          </p:nvSpPr>
          <p:spPr>
            <a:xfrm>
              <a:off x="127" y="127"/>
              <a:ext cx="295656" cy="295656"/>
            </a:xfrm>
            <a:custGeom>
              <a:avLst/>
              <a:gdLst/>
              <a:ahLst/>
              <a:cxnLst/>
              <a:rect l="l" t="t" r="r" b="b"/>
              <a:pathLst>
                <a:path w="295656" h="295656">
                  <a:moveTo>
                    <a:pt x="146685" y="0"/>
                  </a:moveTo>
                  <a:cubicBezTo>
                    <a:pt x="66675" y="0"/>
                    <a:pt x="0" y="64389"/>
                    <a:pt x="0" y="146685"/>
                  </a:cubicBezTo>
                  <a:cubicBezTo>
                    <a:pt x="0" y="228981"/>
                    <a:pt x="66675" y="295656"/>
                    <a:pt x="146685" y="295656"/>
                  </a:cubicBezTo>
                  <a:cubicBezTo>
                    <a:pt x="228981" y="295656"/>
                    <a:pt x="295656" y="228981"/>
                    <a:pt x="295656" y="146685"/>
                  </a:cubicBezTo>
                  <a:cubicBezTo>
                    <a:pt x="295656" y="64389"/>
                    <a:pt x="228981" y="0"/>
                    <a:pt x="146685" y="0"/>
                  </a:cubicBezTo>
                  <a:close/>
                </a:path>
              </a:pathLst>
            </a:custGeom>
            <a:solidFill>
              <a:srgbClr val="98D0C3"/>
            </a:solidFill>
          </p:spPr>
        </p:sp>
      </p:grpSp>
      <p:grpSp>
        <p:nvGrpSpPr>
          <p:cNvPr id="16" name="Group 16"/>
          <p:cNvGrpSpPr/>
          <p:nvPr/>
        </p:nvGrpSpPr>
        <p:grpSpPr>
          <a:xfrm>
            <a:off x="9601234" y="6261834"/>
            <a:ext cx="147933" cy="147933"/>
            <a:chOff x="0" y="0"/>
            <a:chExt cx="295867" cy="295867"/>
          </a:xfrm>
        </p:grpSpPr>
        <p:sp>
          <p:nvSpPr>
            <p:cNvPr id="17" name="Freeform 17"/>
            <p:cNvSpPr/>
            <p:nvPr/>
          </p:nvSpPr>
          <p:spPr>
            <a:xfrm>
              <a:off x="127" y="127"/>
              <a:ext cx="295656" cy="295656"/>
            </a:xfrm>
            <a:custGeom>
              <a:avLst/>
              <a:gdLst/>
              <a:ahLst/>
              <a:cxnLst/>
              <a:rect l="l" t="t" r="r" b="b"/>
              <a:pathLst>
                <a:path w="295656" h="295656">
                  <a:moveTo>
                    <a:pt x="146685" y="0"/>
                  </a:moveTo>
                  <a:cubicBezTo>
                    <a:pt x="66675" y="0"/>
                    <a:pt x="0" y="64389"/>
                    <a:pt x="0" y="146685"/>
                  </a:cubicBezTo>
                  <a:cubicBezTo>
                    <a:pt x="0" y="228981"/>
                    <a:pt x="66675" y="295656"/>
                    <a:pt x="146685" y="295656"/>
                  </a:cubicBezTo>
                  <a:cubicBezTo>
                    <a:pt x="228981" y="295656"/>
                    <a:pt x="295656" y="228981"/>
                    <a:pt x="295656" y="146685"/>
                  </a:cubicBezTo>
                  <a:cubicBezTo>
                    <a:pt x="295656" y="64389"/>
                    <a:pt x="228981" y="0"/>
                    <a:pt x="146685" y="0"/>
                  </a:cubicBezTo>
                  <a:close/>
                </a:path>
              </a:pathLst>
            </a:custGeom>
            <a:solidFill>
              <a:srgbClr val="DB722F"/>
            </a:solidFill>
          </p:spPr>
        </p:sp>
      </p:grpSp>
      <p:grpSp>
        <p:nvGrpSpPr>
          <p:cNvPr id="18" name="Group 18"/>
          <p:cNvGrpSpPr/>
          <p:nvPr/>
        </p:nvGrpSpPr>
        <p:grpSpPr>
          <a:xfrm>
            <a:off x="11410733" y="6160318"/>
            <a:ext cx="534720" cy="366617"/>
            <a:chOff x="0" y="0"/>
            <a:chExt cx="1069440" cy="733235"/>
          </a:xfrm>
        </p:grpSpPr>
        <p:sp>
          <p:nvSpPr>
            <p:cNvPr id="19" name="Freeform 19"/>
            <p:cNvSpPr/>
            <p:nvPr/>
          </p:nvSpPr>
          <p:spPr>
            <a:xfrm>
              <a:off x="0" y="0"/>
              <a:ext cx="1069340" cy="733171"/>
            </a:xfrm>
            <a:custGeom>
              <a:avLst/>
              <a:gdLst/>
              <a:ahLst/>
              <a:cxnLst/>
              <a:rect l="l" t="t" r="r" b="b"/>
              <a:pathLst>
                <a:path w="1069340" h="733171">
                  <a:moveTo>
                    <a:pt x="750824" y="0"/>
                  </a:moveTo>
                  <a:cubicBezTo>
                    <a:pt x="533654" y="0"/>
                    <a:pt x="606933" y="379222"/>
                    <a:pt x="606933" y="379222"/>
                  </a:cubicBezTo>
                  <a:cubicBezTo>
                    <a:pt x="606933" y="379222"/>
                    <a:pt x="494919" y="75184"/>
                    <a:pt x="351917" y="75184"/>
                  </a:cubicBezTo>
                  <a:cubicBezTo>
                    <a:pt x="305181" y="75184"/>
                    <a:pt x="255143" y="107823"/>
                    <a:pt x="204724" y="194183"/>
                  </a:cubicBezTo>
                  <a:cubicBezTo>
                    <a:pt x="0" y="546481"/>
                    <a:pt x="703072" y="731647"/>
                    <a:pt x="703072" y="731647"/>
                  </a:cubicBezTo>
                  <a:cubicBezTo>
                    <a:pt x="706247" y="732663"/>
                    <a:pt x="709549" y="733171"/>
                    <a:pt x="712978" y="733171"/>
                  </a:cubicBezTo>
                  <a:cubicBezTo>
                    <a:pt x="835660" y="733171"/>
                    <a:pt x="1069340" y="64389"/>
                    <a:pt x="799211" y="5461"/>
                  </a:cubicBezTo>
                  <a:cubicBezTo>
                    <a:pt x="781685" y="1778"/>
                    <a:pt x="765556" y="0"/>
                    <a:pt x="750824" y="0"/>
                  </a:cubicBezTo>
                  <a:close/>
                </a:path>
              </a:pathLst>
            </a:custGeom>
            <a:solidFill>
              <a:srgbClr val="E69EA1"/>
            </a:solidFill>
          </p:spPr>
        </p:sp>
      </p:grpSp>
      <p:grpSp>
        <p:nvGrpSpPr>
          <p:cNvPr id="20" name="Group 20"/>
          <p:cNvGrpSpPr/>
          <p:nvPr/>
        </p:nvGrpSpPr>
        <p:grpSpPr>
          <a:xfrm rot="-4320377">
            <a:off x="8707312" y="6367603"/>
            <a:ext cx="292099" cy="238765"/>
            <a:chOff x="0" y="0"/>
            <a:chExt cx="584197" cy="477531"/>
          </a:xfrm>
        </p:grpSpPr>
        <p:sp>
          <p:nvSpPr>
            <p:cNvPr id="21" name="Freeform 21"/>
            <p:cNvSpPr/>
            <p:nvPr/>
          </p:nvSpPr>
          <p:spPr>
            <a:xfrm>
              <a:off x="0" y="127"/>
              <a:ext cx="584073" cy="477393"/>
            </a:xfrm>
            <a:custGeom>
              <a:avLst/>
              <a:gdLst/>
              <a:ahLst/>
              <a:cxnLst/>
              <a:rect l="l" t="t" r="r" b="b"/>
              <a:pathLst>
                <a:path w="584073" h="477393">
                  <a:moveTo>
                    <a:pt x="196596" y="0"/>
                  </a:moveTo>
                  <a:cubicBezTo>
                    <a:pt x="130429" y="0"/>
                    <a:pt x="79502" y="28829"/>
                    <a:pt x="71501" y="102997"/>
                  </a:cubicBezTo>
                  <a:cubicBezTo>
                    <a:pt x="71501" y="102997"/>
                    <a:pt x="0" y="424561"/>
                    <a:pt x="138430" y="471932"/>
                  </a:cubicBezTo>
                  <a:cubicBezTo>
                    <a:pt x="148336" y="475615"/>
                    <a:pt x="159131" y="477393"/>
                    <a:pt x="170942" y="477393"/>
                  </a:cubicBezTo>
                  <a:cubicBezTo>
                    <a:pt x="317500" y="477393"/>
                    <a:pt x="584073" y="202184"/>
                    <a:pt x="460121" y="102997"/>
                  </a:cubicBezTo>
                  <a:cubicBezTo>
                    <a:pt x="385572" y="45212"/>
                    <a:pt x="279400" y="0"/>
                    <a:pt x="196596" y="0"/>
                  </a:cubicBezTo>
                  <a:close/>
                </a:path>
              </a:pathLst>
            </a:custGeom>
            <a:solidFill>
              <a:srgbClr val="98D0C3"/>
            </a:solidFill>
          </p:spPr>
        </p:sp>
      </p:grpSp>
      <p:sp>
        <p:nvSpPr>
          <p:cNvPr id="22" name="Freeform 22"/>
          <p:cNvSpPr/>
          <p:nvPr/>
        </p:nvSpPr>
        <p:spPr>
          <a:xfrm>
            <a:off x="10586567" y="6215700"/>
            <a:ext cx="233533" cy="240233"/>
          </a:xfrm>
          <a:custGeom>
            <a:avLst/>
            <a:gdLst/>
            <a:ahLst/>
            <a:cxnLst/>
            <a:rect l="l" t="t" r="r" b="b"/>
            <a:pathLst>
              <a:path w="350300" h="360350">
                <a:moveTo>
                  <a:pt x="0" y="0"/>
                </a:moveTo>
                <a:lnTo>
                  <a:pt x="350300" y="0"/>
                </a:lnTo>
                <a:lnTo>
                  <a:pt x="350300" y="360350"/>
                </a:lnTo>
                <a:lnTo>
                  <a:pt x="0" y="360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23"/>
          <p:cNvSpPr/>
          <p:nvPr/>
        </p:nvSpPr>
        <p:spPr>
          <a:xfrm>
            <a:off x="5609257" y="6177073"/>
            <a:ext cx="749010" cy="569490"/>
          </a:xfrm>
          <a:custGeom>
            <a:avLst/>
            <a:gdLst/>
            <a:ahLst/>
            <a:cxnLst/>
            <a:rect l="l" t="t" r="r" b="b"/>
            <a:pathLst>
              <a:path w="1123515" h="854235">
                <a:moveTo>
                  <a:pt x="0" y="0"/>
                </a:moveTo>
                <a:lnTo>
                  <a:pt x="1123515" y="0"/>
                </a:lnTo>
                <a:lnTo>
                  <a:pt x="1123515" y="854235"/>
                </a:lnTo>
                <a:lnTo>
                  <a:pt x="0" y="8542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TextBox 27"/>
          <p:cNvSpPr txBox="1"/>
          <p:nvPr/>
        </p:nvSpPr>
        <p:spPr>
          <a:xfrm>
            <a:off x="1020950" y="647967"/>
            <a:ext cx="10150100" cy="440377"/>
          </a:xfrm>
          <a:prstGeom prst="rect">
            <a:avLst/>
          </a:prstGeom>
        </p:spPr>
        <p:txBody>
          <a:bodyPr lIns="0" tIns="0" rIns="0" bIns="0" rtlCol="0" anchor="t">
            <a:spAutoFit/>
          </a:bodyPr>
          <a:lstStyle/>
          <a:p>
            <a:pPr algn="ctr">
              <a:lnSpc>
                <a:spcPts val="3680"/>
              </a:lnSpc>
            </a:pPr>
            <a:r>
              <a:rPr lang="en-US" sz="2667" dirty="0">
                <a:latin typeface="Montserrat" panose="00000500000000000000" pitchFamily="2" charset="0"/>
                <a:ea typeface="Sigmar One"/>
                <a:cs typeface="Sigmar One"/>
                <a:sym typeface="Sigmar One"/>
              </a:rPr>
              <a:t>BẢNG KHẢO SÁT SAU KHI ÁP DỤNG BIỆN PHÁP</a:t>
            </a:r>
          </a:p>
        </p:txBody>
      </p:sp>
      <p:graphicFrame>
        <p:nvGraphicFramePr>
          <p:cNvPr id="35" name="Table 34">
            <a:extLst>
              <a:ext uri="{FF2B5EF4-FFF2-40B4-BE49-F238E27FC236}">
                <a16:creationId xmlns:a16="http://schemas.microsoft.com/office/drawing/2014/main" id="{E7DB4015-91FD-9197-BF2D-1B8FF4995EB7}"/>
              </a:ext>
            </a:extLst>
          </p:cNvPr>
          <p:cNvGraphicFramePr>
            <a:graphicFrameLocks noGrp="1"/>
          </p:cNvGraphicFramePr>
          <p:nvPr>
            <p:extLst>
              <p:ext uri="{D42A27DB-BD31-4B8C-83A1-F6EECF244321}">
                <p14:modId xmlns:p14="http://schemas.microsoft.com/office/powerpoint/2010/main" val="2015410376"/>
              </p:ext>
            </p:extLst>
          </p:nvPr>
        </p:nvGraphicFramePr>
        <p:xfrm>
          <a:off x="838200" y="1525566"/>
          <a:ext cx="10332850" cy="4009609"/>
        </p:xfrm>
        <a:graphic>
          <a:graphicData uri="http://schemas.openxmlformats.org/drawingml/2006/table">
            <a:tbl>
              <a:tblPr firstRow="1" firstCol="1" bandRow="1">
                <a:tableStyleId>{5C22544A-7EE6-4342-B048-85BDC9FD1C3A}</a:tableStyleId>
              </a:tblPr>
              <a:tblGrid>
                <a:gridCol w="4408420">
                  <a:extLst>
                    <a:ext uri="{9D8B030D-6E8A-4147-A177-3AD203B41FA5}">
                      <a16:colId xmlns:a16="http://schemas.microsoft.com/office/drawing/2014/main" val="1665661206"/>
                    </a:ext>
                  </a:extLst>
                </a:gridCol>
                <a:gridCol w="1174668">
                  <a:extLst>
                    <a:ext uri="{9D8B030D-6E8A-4147-A177-3AD203B41FA5}">
                      <a16:colId xmlns:a16="http://schemas.microsoft.com/office/drawing/2014/main" val="14614045"/>
                    </a:ext>
                  </a:extLst>
                </a:gridCol>
                <a:gridCol w="1661158">
                  <a:extLst>
                    <a:ext uri="{9D8B030D-6E8A-4147-A177-3AD203B41FA5}">
                      <a16:colId xmlns:a16="http://schemas.microsoft.com/office/drawing/2014/main" val="4053181101"/>
                    </a:ext>
                  </a:extLst>
                </a:gridCol>
                <a:gridCol w="1403065">
                  <a:extLst>
                    <a:ext uri="{9D8B030D-6E8A-4147-A177-3AD203B41FA5}">
                      <a16:colId xmlns:a16="http://schemas.microsoft.com/office/drawing/2014/main" val="397929865"/>
                    </a:ext>
                  </a:extLst>
                </a:gridCol>
                <a:gridCol w="1685539">
                  <a:extLst>
                    <a:ext uri="{9D8B030D-6E8A-4147-A177-3AD203B41FA5}">
                      <a16:colId xmlns:a16="http://schemas.microsoft.com/office/drawing/2014/main" val="4149429236"/>
                    </a:ext>
                  </a:extLst>
                </a:gridCol>
              </a:tblGrid>
              <a:tr h="875793">
                <a:tc rowSpan="3">
                  <a:txBody>
                    <a:bodyPr/>
                    <a:lstStyle/>
                    <a:p>
                      <a:pPr algn="ctr">
                        <a:lnSpc>
                          <a:spcPct val="115000"/>
                        </a:lnSpc>
                        <a:spcAft>
                          <a:spcPts val="800"/>
                        </a:spcAft>
                      </a:pPr>
                      <a:r>
                        <a:rPr lang="vi-VN" sz="1900" dirty="0">
                          <a:effectLst/>
                          <a:latin typeface="Shantell Sans" panose="020B0604020202020204" charset="0"/>
                          <a:cs typeface="Shantell Sans" panose="020B0604020202020204" charset="0"/>
                        </a:rPr>
                        <a:t> </a:t>
                      </a:r>
                      <a:endParaRPr lang="en-US" sz="1900" dirty="0">
                        <a:effectLst/>
                        <a:latin typeface="Shantell Sans" panose="020B0604020202020204" charset="0"/>
                        <a:cs typeface="Shantell Sans" panose="020B0604020202020204" charset="0"/>
                      </a:endParaRPr>
                    </a:p>
                    <a:p>
                      <a:pPr algn="ctr">
                        <a:lnSpc>
                          <a:spcPct val="115000"/>
                        </a:lnSpc>
                        <a:spcAft>
                          <a:spcPts val="800"/>
                        </a:spcAft>
                      </a:pPr>
                      <a:r>
                        <a:rPr lang="vi-VN" sz="1900" dirty="0">
                          <a:effectLst/>
                          <a:latin typeface="Shantell Sans" panose="020B0604020202020204" charset="0"/>
                          <a:cs typeface="Shantell Sans" panose="020B0604020202020204" charset="0"/>
                        </a:rPr>
                        <a:t> </a:t>
                      </a:r>
                      <a:endParaRPr lang="en-US" sz="1900" dirty="0">
                        <a:effectLst/>
                        <a:latin typeface="Shantell Sans" panose="020B0604020202020204" charset="0"/>
                        <a:cs typeface="Shantell Sans" panose="020B0604020202020204" charset="0"/>
                      </a:endParaRPr>
                    </a:p>
                    <a:p>
                      <a:pPr algn="ctr">
                        <a:lnSpc>
                          <a:spcPct val="115000"/>
                        </a:lnSpc>
                        <a:spcAft>
                          <a:spcPts val="800"/>
                        </a:spcAft>
                      </a:pPr>
                      <a:r>
                        <a:rPr lang="en-US" sz="1900" dirty="0" err="1">
                          <a:effectLst/>
                          <a:latin typeface="Shantell Sans" panose="020B0604020202020204" charset="0"/>
                          <a:cs typeface="Shantell Sans" panose="020B0604020202020204" charset="0"/>
                        </a:rPr>
                        <a:t>Nội</a:t>
                      </a:r>
                      <a:r>
                        <a:rPr lang="en-US" sz="1900" dirty="0">
                          <a:effectLst/>
                          <a:latin typeface="Shantell Sans" panose="020B0604020202020204" charset="0"/>
                          <a:cs typeface="Shantell Sans" panose="020B0604020202020204" charset="0"/>
                        </a:rPr>
                        <a:t> dung </a:t>
                      </a:r>
                      <a:r>
                        <a:rPr lang="en-US" sz="1900" dirty="0" err="1">
                          <a:effectLst/>
                          <a:latin typeface="Shantell Sans" panose="020B0604020202020204" charset="0"/>
                          <a:cs typeface="Shantell Sans" panose="020B0604020202020204" charset="0"/>
                        </a:rPr>
                        <a:t>khảo</a:t>
                      </a:r>
                      <a:r>
                        <a:rPr lang="en-US" sz="1900" dirty="0">
                          <a:effectLst/>
                          <a:latin typeface="Shantell Sans" panose="020B0604020202020204" charset="0"/>
                          <a:cs typeface="Shantell Sans" panose="020B0604020202020204" charset="0"/>
                        </a:rPr>
                        <a:t> </a:t>
                      </a:r>
                      <a:r>
                        <a:rPr lang="en-US" sz="1900" dirty="0" err="1">
                          <a:effectLst/>
                          <a:latin typeface="Shantell Sans" panose="020B0604020202020204" charset="0"/>
                          <a:cs typeface="Shantell Sans" panose="020B0604020202020204" charset="0"/>
                        </a:rPr>
                        <a:t>sát</a:t>
                      </a:r>
                      <a:endParaRPr lang="en-US" sz="1900" dirty="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chemeClr val="accent4">
                        <a:lumMod val="75000"/>
                      </a:schemeClr>
                    </a:solidFill>
                  </a:tcPr>
                </a:tc>
                <a:tc gridSpan="4">
                  <a:txBody>
                    <a:bodyPr/>
                    <a:lstStyle/>
                    <a:p>
                      <a:pPr algn="ctr">
                        <a:lnSpc>
                          <a:spcPct val="115000"/>
                        </a:lnSpc>
                        <a:spcAft>
                          <a:spcPts val="800"/>
                        </a:spcAft>
                      </a:pPr>
                      <a:r>
                        <a:rPr lang="en-US" sz="1900" dirty="0">
                          <a:effectLst/>
                          <a:latin typeface="Shantell Sans" panose="020B0604020202020204" charset="0"/>
                          <a:cs typeface="Shantell Sans" panose="020B0604020202020204" charset="0"/>
                        </a:rPr>
                        <a:t>Sau </a:t>
                      </a:r>
                      <a:r>
                        <a:rPr lang="en-US" sz="1900" dirty="0" err="1">
                          <a:effectLst/>
                          <a:latin typeface="Shantell Sans" panose="020B0604020202020204" charset="0"/>
                          <a:cs typeface="Shantell Sans" panose="020B0604020202020204" charset="0"/>
                        </a:rPr>
                        <a:t>khi</a:t>
                      </a:r>
                      <a:r>
                        <a:rPr lang="en-US" sz="1900" dirty="0">
                          <a:effectLst/>
                          <a:latin typeface="Shantell Sans" panose="020B0604020202020204" charset="0"/>
                          <a:cs typeface="Shantell Sans" panose="020B0604020202020204" charset="0"/>
                        </a:rPr>
                        <a:t> </a:t>
                      </a:r>
                      <a:r>
                        <a:rPr lang="en-US" sz="1900" dirty="0" err="1">
                          <a:effectLst/>
                          <a:latin typeface="Shantell Sans" panose="020B0604020202020204" charset="0"/>
                          <a:cs typeface="Shantell Sans" panose="020B0604020202020204" charset="0"/>
                        </a:rPr>
                        <a:t>áp</a:t>
                      </a:r>
                      <a:r>
                        <a:rPr lang="en-US" sz="1900" dirty="0">
                          <a:effectLst/>
                          <a:latin typeface="Shantell Sans" panose="020B0604020202020204" charset="0"/>
                          <a:cs typeface="Shantell Sans" panose="020B0604020202020204" charset="0"/>
                        </a:rPr>
                        <a:t> </a:t>
                      </a:r>
                      <a:r>
                        <a:rPr lang="en-US" sz="1900" dirty="0" err="1">
                          <a:effectLst/>
                          <a:latin typeface="Shantell Sans" panose="020B0604020202020204" charset="0"/>
                          <a:cs typeface="Shantell Sans" panose="020B0604020202020204" charset="0"/>
                        </a:rPr>
                        <a:t>dụng</a:t>
                      </a:r>
                      <a:r>
                        <a:rPr lang="en-US" sz="1900" dirty="0">
                          <a:effectLst/>
                          <a:latin typeface="Shantell Sans" panose="020B0604020202020204" charset="0"/>
                          <a:cs typeface="Shantell Sans" panose="020B0604020202020204" charset="0"/>
                        </a:rPr>
                        <a:t> 2 </a:t>
                      </a:r>
                      <a:r>
                        <a:rPr lang="en-US" sz="1900" dirty="0" err="1">
                          <a:effectLst/>
                          <a:latin typeface="Shantell Sans" panose="020B0604020202020204" charset="0"/>
                          <a:cs typeface="Shantell Sans" panose="020B0604020202020204" charset="0"/>
                        </a:rPr>
                        <a:t>tháng</a:t>
                      </a:r>
                      <a:r>
                        <a:rPr lang="en-US" sz="1900" dirty="0">
                          <a:effectLst/>
                          <a:latin typeface="Shantell Sans" panose="020B0604020202020204" charset="0"/>
                          <a:cs typeface="Shantell Sans" panose="020B0604020202020204" charset="0"/>
                        </a:rPr>
                        <a:t> </a:t>
                      </a:r>
                      <a:endParaRPr lang="en-US" sz="1900" dirty="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chemeClr val="accent3">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7612190"/>
                  </a:ext>
                </a:extLst>
              </a:tr>
              <a:tr h="310074">
                <a:tc vMerge="1">
                  <a:txBody>
                    <a:bodyPr/>
                    <a:lstStyle/>
                    <a:p>
                      <a:endParaRPr lang="en-US"/>
                    </a:p>
                  </a:txBody>
                  <a:tcPr/>
                </a:tc>
                <a:tc gridSpan="2">
                  <a:txBody>
                    <a:bodyPr/>
                    <a:lstStyle/>
                    <a:p>
                      <a:pPr>
                        <a:lnSpc>
                          <a:spcPct val="115000"/>
                        </a:lnSpc>
                        <a:spcAft>
                          <a:spcPts val="800"/>
                        </a:spcAft>
                      </a:pPr>
                      <a:r>
                        <a:rPr lang="en-US" sz="1900">
                          <a:effectLst/>
                          <a:latin typeface="Shantell Sans" panose="020B0604020202020204" charset="0"/>
                          <a:cs typeface="Shantell Sans" panose="020B0604020202020204" charset="0"/>
                        </a:rPr>
                        <a:t>Trẻ đạt</a:t>
                      </a:r>
                      <a:endParaRPr lang="en-US" sz="190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chemeClr val="accent2"/>
                    </a:solidFill>
                  </a:tcPr>
                </a:tc>
                <a:tc hMerge="1">
                  <a:txBody>
                    <a:bodyPr/>
                    <a:lstStyle/>
                    <a:p>
                      <a:endParaRPr lang="en-US"/>
                    </a:p>
                  </a:txBody>
                  <a:tcPr/>
                </a:tc>
                <a:tc gridSpan="2">
                  <a:txBody>
                    <a:bodyPr/>
                    <a:lstStyle/>
                    <a:p>
                      <a:pPr algn="ctr">
                        <a:lnSpc>
                          <a:spcPct val="115000"/>
                        </a:lnSpc>
                        <a:spcAft>
                          <a:spcPts val="800"/>
                        </a:spcAft>
                      </a:pPr>
                      <a:r>
                        <a:rPr lang="en-US" sz="1900" dirty="0" err="1">
                          <a:effectLst/>
                          <a:latin typeface="Shantell Sans" panose="020B0604020202020204" charset="0"/>
                          <a:cs typeface="Shantell Sans" panose="020B0604020202020204" charset="0"/>
                        </a:rPr>
                        <a:t>Trẻ</a:t>
                      </a:r>
                      <a:r>
                        <a:rPr lang="en-US" sz="1900" dirty="0">
                          <a:effectLst/>
                          <a:latin typeface="Shantell Sans" panose="020B0604020202020204" charset="0"/>
                          <a:cs typeface="Shantell Sans" panose="020B0604020202020204" charset="0"/>
                        </a:rPr>
                        <a:t> </a:t>
                      </a:r>
                      <a:r>
                        <a:rPr lang="en-US" sz="1900" dirty="0" err="1">
                          <a:effectLst/>
                          <a:latin typeface="Shantell Sans" panose="020B0604020202020204" charset="0"/>
                          <a:cs typeface="Shantell Sans" panose="020B0604020202020204" charset="0"/>
                        </a:rPr>
                        <a:t>chưa</a:t>
                      </a:r>
                      <a:r>
                        <a:rPr lang="en-US" sz="1900" dirty="0">
                          <a:effectLst/>
                          <a:latin typeface="Shantell Sans" panose="020B0604020202020204" charset="0"/>
                          <a:cs typeface="Shantell Sans" panose="020B0604020202020204" charset="0"/>
                        </a:rPr>
                        <a:t> </a:t>
                      </a:r>
                      <a:r>
                        <a:rPr lang="en-US" sz="1900" dirty="0" err="1">
                          <a:effectLst/>
                          <a:latin typeface="Shantell Sans" panose="020B0604020202020204" charset="0"/>
                          <a:cs typeface="Shantell Sans" panose="020B0604020202020204" charset="0"/>
                        </a:rPr>
                        <a:t>đạt</a:t>
                      </a:r>
                      <a:endParaRPr lang="en-US" sz="1900" dirty="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chemeClr val="bg2">
                        <a:lumMod val="90000"/>
                      </a:schemeClr>
                    </a:solidFill>
                  </a:tcPr>
                </a:tc>
                <a:tc hMerge="1">
                  <a:txBody>
                    <a:bodyPr/>
                    <a:lstStyle/>
                    <a:p>
                      <a:endParaRPr lang="en-US"/>
                    </a:p>
                  </a:txBody>
                  <a:tcPr/>
                </a:tc>
                <a:extLst>
                  <a:ext uri="{0D108BD9-81ED-4DB2-BD59-A6C34878D82A}">
                    <a16:rowId xmlns:a16="http://schemas.microsoft.com/office/drawing/2014/main" val="4019919313"/>
                  </a:ext>
                </a:extLst>
              </a:tr>
              <a:tr h="571746">
                <a:tc vMerge="1">
                  <a:txBody>
                    <a:bodyPr/>
                    <a:lstStyle/>
                    <a:p>
                      <a:endParaRPr lang="en-US"/>
                    </a:p>
                  </a:txBody>
                  <a:tcPr/>
                </a:tc>
                <a:tc>
                  <a:txBody>
                    <a:bodyPr/>
                    <a:lstStyle/>
                    <a:p>
                      <a:pPr>
                        <a:lnSpc>
                          <a:spcPct val="107000"/>
                        </a:lnSpc>
                        <a:spcAft>
                          <a:spcPts val="800"/>
                        </a:spcAft>
                      </a:pPr>
                      <a:r>
                        <a:rPr lang="en-US" sz="1900">
                          <a:effectLst/>
                          <a:latin typeface="Shantell Sans" panose="020B0604020202020204" charset="0"/>
                          <a:cs typeface="Shantell Sans" panose="020B0604020202020204" charset="0"/>
                        </a:rPr>
                        <a:t>SL</a:t>
                      </a:r>
                      <a:endParaRPr lang="en-US" sz="1900">
                        <a:effectLst/>
                        <a:latin typeface="Shantell Sans" panose="020B0604020202020204" charset="0"/>
                        <a:ea typeface="Calibri" panose="020F0502020204030204" pitchFamily="34" charset="0"/>
                        <a:cs typeface="Shantell Sans" panose="020B0604020202020204" charset="0"/>
                      </a:endParaRPr>
                    </a:p>
                  </a:txBody>
                  <a:tcPr marL="45720" marR="45720" marT="0" marB="0"/>
                </a:tc>
                <a:tc>
                  <a:txBody>
                    <a:bodyPr/>
                    <a:lstStyle/>
                    <a:p>
                      <a:pPr algn="ctr">
                        <a:lnSpc>
                          <a:spcPct val="107000"/>
                        </a:lnSpc>
                        <a:spcAft>
                          <a:spcPts val="800"/>
                        </a:spcAft>
                      </a:pPr>
                      <a:r>
                        <a:rPr lang="en-US" sz="1900">
                          <a:effectLst/>
                          <a:latin typeface="Shantell Sans" panose="020B0604020202020204" charset="0"/>
                          <a:cs typeface="Shantell Sans" panose="020B0604020202020204" charset="0"/>
                        </a:rPr>
                        <a:t>TL (%)</a:t>
                      </a:r>
                      <a:endParaRPr lang="en-US" sz="1900">
                        <a:effectLst/>
                        <a:latin typeface="Shantell Sans" panose="020B0604020202020204" charset="0"/>
                        <a:ea typeface="Calibri" panose="020F0502020204030204" pitchFamily="34" charset="0"/>
                        <a:cs typeface="Shantell Sans" panose="020B0604020202020204" charset="0"/>
                      </a:endParaRPr>
                    </a:p>
                  </a:txBody>
                  <a:tcPr marL="45720" marR="45720" marT="0" marB="0"/>
                </a:tc>
                <a:tc>
                  <a:txBody>
                    <a:bodyPr/>
                    <a:lstStyle/>
                    <a:p>
                      <a:pPr algn="ctr">
                        <a:lnSpc>
                          <a:spcPct val="107000"/>
                        </a:lnSpc>
                        <a:spcAft>
                          <a:spcPts val="800"/>
                        </a:spcAft>
                      </a:pPr>
                      <a:r>
                        <a:rPr lang="en-US" sz="1900" dirty="0">
                          <a:effectLst/>
                          <a:latin typeface="Shantell Sans" panose="020B0604020202020204" charset="0"/>
                          <a:cs typeface="Shantell Sans" panose="020B0604020202020204" charset="0"/>
                        </a:rPr>
                        <a:t>SL</a:t>
                      </a:r>
                      <a:endParaRPr lang="en-US" sz="1900" dirty="0">
                        <a:effectLst/>
                        <a:latin typeface="Shantell Sans" panose="020B0604020202020204" charset="0"/>
                        <a:ea typeface="Calibri" panose="020F0502020204030204" pitchFamily="34" charset="0"/>
                        <a:cs typeface="Shantell Sans" panose="020B0604020202020204" charset="0"/>
                      </a:endParaRPr>
                    </a:p>
                  </a:txBody>
                  <a:tcPr marL="45720" marR="45720" marT="0" marB="0"/>
                </a:tc>
                <a:tc>
                  <a:txBody>
                    <a:bodyPr/>
                    <a:lstStyle/>
                    <a:p>
                      <a:pPr algn="ctr">
                        <a:lnSpc>
                          <a:spcPct val="107000"/>
                        </a:lnSpc>
                        <a:spcAft>
                          <a:spcPts val="800"/>
                        </a:spcAft>
                      </a:pPr>
                      <a:r>
                        <a:rPr lang="en-US" sz="1900">
                          <a:effectLst/>
                          <a:latin typeface="Shantell Sans" panose="020B0604020202020204" charset="0"/>
                          <a:cs typeface="Shantell Sans" panose="020B0604020202020204" charset="0"/>
                        </a:rPr>
                        <a:t>TL (%)</a:t>
                      </a:r>
                      <a:endParaRPr lang="en-US" sz="1900">
                        <a:effectLst/>
                        <a:latin typeface="Shantell Sans" panose="020B0604020202020204" charset="0"/>
                        <a:ea typeface="Calibri" panose="020F0502020204030204" pitchFamily="34" charset="0"/>
                        <a:cs typeface="Shantell Sans" panose="020B0604020202020204" charset="0"/>
                      </a:endParaRPr>
                    </a:p>
                  </a:txBody>
                  <a:tcPr marL="45720" marR="45720" marT="0" marB="0"/>
                </a:tc>
                <a:extLst>
                  <a:ext uri="{0D108BD9-81ED-4DB2-BD59-A6C34878D82A}">
                    <a16:rowId xmlns:a16="http://schemas.microsoft.com/office/drawing/2014/main" val="1096416838"/>
                  </a:ext>
                </a:extLst>
              </a:tr>
              <a:tr h="677361">
                <a:tc>
                  <a:txBody>
                    <a:bodyPr/>
                    <a:lstStyle/>
                    <a:p>
                      <a:pPr>
                        <a:lnSpc>
                          <a:spcPct val="115000"/>
                        </a:lnSpc>
                        <a:spcAft>
                          <a:spcPts val="800"/>
                        </a:spcAft>
                      </a:pPr>
                      <a:r>
                        <a:rPr lang="en-US" sz="1900">
                          <a:effectLst/>
                          <a:latin typeface="Shantell Sans" panose="020B0604020202020204" charset="0"/>
                          <a:cs typeface="Shantell Sans" panose="020B0604020202020204" charset="0"/>
                        </a:rPr>
                        <a:t>Trẻ mạnh dạn, tự tin giao tiếp với những người gần gũi.</a:t>
                      </a:r>
                      <a:endParaRPr lang="en-US" sz="190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chemeClr val="accent5">
                        <a:lumMod val="60000"/>
                        <a:lumOff val="40000"/>
                      </a:schemeClr>
                    </a:solidFill>
                  </a:tcPr>
                </a:tc>
                <a:tc>
                  <a:txBody>
                    <a:bodyPr/>
                    <a:lstStyle/>
                    <a:p>
                      <a:pPr algn="ctr">
                        <a:lnSpc>
                          <a:spcPct val="115000"/>
                        </a:lnSpc>
                        <a:spcAft>
                          <a:spcPts val="800"/>
                        </a:spcAft>
                      </a:pPr>
                      <a:r>
                        <a:rPr lang="en-US" sz="1900" dirty="0">
                          <a:effectLst/>
                          <a:latin typeface="Shantell Sans" panose="020B0604020202020204" charset="0"/>
                          <a:cs typeface="Shantell Sans" panose="020B0604020202020204" charset="0"/>
                        </a:rPr>
                        <a:t>18</a:t>
                      </a:r>
                      <a:endParaRPr lang="en-US" sz="1900" dirty="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rgbClr val="FDA897"/>
                    </a:solidFill>
                  </a:tcPr>
                </a:tc>
                <a:tc>
                  <a:txBody>
                    <a:bodyPr/>
                    <a:lstStyle/>
                    <a:p>
                      <a:pPr algn="ctr">
                        <a:lnSpc>
                          <a:spcPct val="115000"/>
                        </a:lnSpc>
                        <a:spcAft>
                          <a:spcPts val="800"/>
                        </a:spcAft>
                      </a:pPr>
                      <a:r>
                        <a:rPr lang="en-US" sz="1900">
                          <a:effectLst/>
                          <a:latin typeface="Shantell Sans" panose="020B0604020202020204" charset="0"/>
                          <a:cs typeface="Shantell Sans" panose="020B0604020202020204" charset="0"/>
                        </a:rPr>
                        <a:t>72</a:t>
                      </a:r>
                      <a:endParaRPr lang="en-US" sz="190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rgbClr val="FDA897"/>
                    </a:solidFill>
                  </a:tcPr>
                </a:tc>
                <a:tc>
                  <a:txBody>
                    <a:bodyPr/>
                    <a:lstStyle/>
                    <a:p>
                      <a:pPr algn="ctr">
                        <a:lnSpc>
                          <a:spcPct val="115000"/>
                        </a:lnSpc>
                        <a:spcAft>
                          <a:spcPts val="800"/>
                        </a:spcAft>
                      </a:pPr>
                      <a:r>
                        <a:rPr lang="en-US" sz="1900">
                          <a:effectLst/>
                          <a:latin typeface="Shantell Sans" panose="020B0604020202020204" charset="0"/>
                          <a:cs typeface="Shantell Sans" panose="020B0604020202020204" charset="0"/>
                        </a:rPr>
                        <a:t>7</a:t>
                      </a:r>
                      <a:endParaRPr lang="en-US" sz="190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rgbClr val="FDA897"/>
                    </a:solidFill>
                  </a:tcPr>
                </a:tc>
                <a:tc>
                  <a:txBody>
                    <a:bodyPr/>
                    <a:lstStyle/>
                    <a:p>
                      <a:pPr algn="ctr">
                        <a:lnSpc>
                          <a:spcPct val="115000"/>
                        </a:lnSpc>
                        <a:spcAft>
                          <a:spcPts val="800"/>
                        </a:spcAft>
                      </a:pPr>
                      <a:r>
                        <a:rPr lang="en-US" sz="1900">
                          <a:effectLst/>
                          <a:latin typeface="Shantell Sans" panose="020B0604020202020204" charset="0"/>
                          <a:cs typeface="Shantell Sans" panose="020B0604020202020204" charset="0"/>
                        </a:rPr>
                        <a:t>28</a:t>
                      </a:r>
                      <a:endParaRPr lang="en-US" sz="190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rgbClr val="FDA897"/>
                    </a:solidFill>
                  </a:tcPr>
                </a:tc>
                <a:extLst>
                  <a:ext uri="{0D108BD9-81ED-4DB2-BD59-A6C34878D82A}">
                    <a16:rowId xmlns:a16="http://schemas.microsoft.com/office/drawing/2014/main" val="1728892207"/>
                  </a:ext>
                </a:extLst>
              </a:tr>
              <a:tr h="533400">
                <a:tc>
                  <a:txBody>
                    <a:bodyPr/>
                    <a:lstStyle/>
                    <a:p>
                      <a:pPr>
                        <a:lnSpc>
                          <a:spcPct val="115000"/>
                        </a:lnSpc>
                        <a:spcAft>
                          <a:spcPts val="800"/>
                        </a:spcAft>
                      </a:pPr>
                      <a:r>
                        <a:rPr lang="en-US" sz="1900" dirty="0" err="1">
                          <a:effectLst/>
                          <a:latin typeface="Shantell Sans" panose="020B0604020202020204" charset="0"/>
                          <a:cs typeface="Shantell Sans" panose="020B0604020202020204" charset="0"/>
                        </a:rPr>
                        <a:t>Trẻ</a:t>
                      </a:r>
                      <a:r>
                        <a:rPr lang="en-US" sz="1900" dirty="0">
                          <a:effectLst/>
                          <a:latin typeface="Shantell Sans" panose="020B0604020202020204" charset="0"/>
                          <a:cs typeface="Shantell Sans" panose="020B0604020202020204" charset="0"/>
                        </a:rPr>
                        <a:t> </a:t>
                      </a:r>
                      <a:r>
                        <a:rPr lang="en-US" sz="1900" dirty="0" err="1">
                          <a:effectLst/>
                          <a:latin typeface="Shantell Sans" panose="020B0604020202020204" charset="0"/>
                          <a:cs typeface="Shantell Sans" panose="020B0604020202020204" charset="0"/>
                        </a:rPr>
                        <a:t>có</a:t>
                      </a:r>
                      <a:r>
                        <a:rPr lang="en-US" sz="1900" dirty="0">
                          <a:effectLst/>
                          <a:latin typeface="Shantell Sans" panose="020B0604020202020204" charset="0"/>
                          <a:cs typeface="Shantell Sans" panose="020B0604020202020204" charset="0"/>
                        </a:rPr>
                        <a:t> </a:t>
                      </a:r>
                      <a:r>
                        <a:rPr lang="en-US" sz="1900" dirty="0" err="1">
                          <a:effectLst/>
                          <a:latin typeface="Shantell Sans" panose="020B0604020202020204" charset="0"/>
                          <a:cs typeface="Shantell Sans" panose="020B0604020202020204" charset="0"/>
                        </a:rPr>
                        <a:t>cảm</a:t>
                      </a:r>
                      <a:r>
                        <a:rPr lang="en-US" sz="1900" dirty="0">
                          <a:effectLst/>
                          <a:latin typeface="Shantell Sans" panose="020B0604020202020204" charset="0"/>
                          <a:cs typeface="Shantell Sans" panose="020B0604020202020204" charset="0"/>
                        </a:rPr>
                        <a:t> </a:t>
                      </a:r>
                      <a:r>
                        <a:rPr lang="en-US" sz="1900" dirty="0" err="1">
                          <a:effectLst/>
                          <a:latin typeface="Shantell Sans" panose="020B0604020202020204" charset="0"/>
                          <a:cs typeface="Shantell Sans" panose="020B0604020202020204" charset="0"/>
                        </a:rPr>
                        <a:t>xúc</a:t>
                      </a:r>
                      <a:r>
                        <a:rPr lang="en-US" sz="1900" dirty="0">
                          <a:effectLst/>
                          <a:latin typeface="Shantell Sans" panose="020B0604020202020204" charset="0"/>
                          <a:cs typeface="Shantell Sans" panose="020B0604020202020204" charset="0"/>
                        </a:rPr>
                        <a:t> </a:t>
                      </a:r>
                      <a:r>
                        <a:rPr lang="en-US" sz="1900" dirty="0" err="1">
                          <a:effectLst/>
                          <a:latin typeface="Shantell Sans" panose="020B0604020202020204" charset="0"/>
                          <a:cs typeface="Shantell Sans" panose="020B0604020202020204" charset="0"/>
                        </a:rPr>
                        <a:t>tích</a:t>
                      </a:r>
                      <a:r>
                        <a:rPr lang="en-US" sz="1900" dirty="0">
                          <a:effectLst/>
                          <a:latin typeface="Shantell Sans" panose="020B0604020202020204" charset="0"/>
                          <a:cs typeface="Shantell Sans" panose="020B0604020202020204" charset="0"/>
                        </a:rPr>
                        <a:t> </a:t>
                      </a:r>
                      <a:r>
                        <a:rPr lang="en-US" sz="1900" dirty="0" err="1">
                          <a:effectLst/>
                          <a:latin typeface="Shantell Sans" panose="020B0604020202020204" charset="0"/>
                          <a:cs typeface="Shantell Sans" panose="020B0604020202020204" charset="0"/>
                        </a:rPr>
                        <a:t>cực</a:t>
                      </a:r>
                      <a:r>
                        <a:rPr lang="en-US" sz="1900" dirty="0">
                          <a:effectLst/>
                          <a:latin typeface="Shantell Sans" panose="020B0604020202020204" charset="0"/>
                          <a:cs typeface="Shantell Sans" panose="020B0604020202020204" charset="0"/>
                        </a:rPr>
                        <a:t> (</a:t>
                      </a:r>
                      <a:r>
                        <a:rPr lang="en-US" sz="1900" dirty="0" err="1">
                          <a:effectLst/>
                          <a:latin typeface="Shantell Sans" panose="020B0604020202020204" charset="0"/>
                          <a:cs typeface="Shantell Sans" panose="020B0604020202020204" charset="0"/>
                        </a:rPr>
                        <a:t>vui</a:t>
                      </a:r>
                      <a:r>
                        <a:rPr lang="en-US" sz="1900" dirty="0">
                          <a:effectLst/>
                          <a:latin typeface="Shantell Sans" panose="020B0604020202020204" charset="0"/>
                          <a:cs typeface="Shantell Sans" panose="020B0604020202020204" charset="0"/>
                        </a:rPr>
                        <a:t> </a:t>
                      </a:r>
                      <a:r>
                        <a:rPr lang="en-US" sz="1900" dirty="0" err="1">
                          <a:effectLst/>
                          <a:latin typeface="Shantell Sans" panose="020B0604020202020204" charset="0"/>
                          <a:cs typeface="Shantell Sans" panose="020B0604020202020204" charset="0"/>
                        </a:rPr>
                        <a:t>vẻ</a:t>
                      </a:r>
                      <a:r>
                        <a:rPr lang="en-US" sz="1900" dirty="0">
                          <a:effectLst/>
                          <a:latin typeface="Shantell Sans" panose="020B0604020202020204" charset="0"/>
                          <a:cs typeface="Shantell Sans" panose="020B0604020202020204" charset="0"/>
                        </a:rPr>
                        <a:t>, </a:t>
                      </a:r>
                      <a:r>
                        <a:rPr lang="en-US" sz="1900" dirty="0" err="1">
                          <a:effectLst/>
                          <a:latin typeface="Shantell Sans" panose="020B0604020202020204" charset="0"/>
                          <a:cs typeface="Shantell Sans" panose="020B0604020202020204" charset="0"/>
                        </a:rPr>
                        <a:t>thân</a:t>
                      </a:r>
                      <a:r>
                        <a:rPr lang="en-US" sz="1900" dirty="0">
                          <a:effectLst/>
                          <a:latin typeface="Shantell Sans" panose="020B0604020202020204" charset="0"/>
                          <a:cs typeface="Shantell Sans" panose="020B0604020202020204" charset="0"/>
                        </a:rPr>
                        <a:t> </a:t>
                      </a:r>
                      <a:r>
                        <a:rPr lang="en-US" sz="1900" dirty="0" err="1">
                          <a:effectLst/>
                          <a:latin typeface="Shantell Sans" panose="020B0604020202020204" charset="0"/>
                          <a:cs typeface="Shantell Sans" panose="020B0604020202020204" charset="0"/>
                        </a:rPr>
                        <a:t>thiện</a:t>
                      </a:r>
                      <a:r>
                        <a:rPr lang="en-US" sz="1900" dirty="0">
                          <a:effectLst/>
                          <a:latin typeface="Shantell Sans" panose="020B0604020202020204" charset="0"/>
                          <a:cs typeface="Shantell Sans" panose="020B0604020202020204" charset="0"/>
                        </a:rPr>
                        <a:t>)</a:t>
                      </a:r>
                      <a:endParaRPr lang="en-US" sz="1900" dirty="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rgbClr val="725289"/>
                    </a:solidFill>
                  </a:tcPr>
                </a:tc>
                <a:tc>
                  <a:txBody>
                    <a:bodyPr/>
                    <a:lstStyle/>
                    <a:p>
                      <a:pPr algn="ctr">
                        <a:lnSpc>
                          <a:spcPct val="115000"/>
                        </a:lnSpc>
                        <a:spcAft>
                          <a:spcPts val="800"/>
                        </a:spcAft>
                      </a:pPr>
                      <a:r>
                        <a:rPr lang="en-US" sz="1900" dirty="0">
                          <a:effectLst/>
                          <a:latin typeface="Shantell Sans" panose="020B0604020202020204" charset="0"/>
                          <a:cs typeface="Shantell Sans" panose="020B0604020202020204" charset="0"/>
                        </a:rPr>
                        <a:t>22</a:t>
                      </a:r>
                      <a:endParaRPr lang="en-US" sz="1900" dirty="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rgbClr val="725289"/>
                    </a:solidFill>
                  </a:tcPr>
                </a:tc>
                <a:tc>
                  <a:txBody>
                    <a:bodyPr/>
                    <a:lstStyle/>
                    <a:p>
                      <a:pPr algn="ctr">
                        <a:lnSpc>
                          <a:spcPct val="115000"/>
                        </a:lnSpc>
                        <a:spcAft>
                          <a:spcPts val="800"/>
                        </a:spcAft>
                      </a:pPr>
                      <a:r>
                        <a:rPr lang="en-US" sz="1900" dirty="0">
                          <a:effectLst/>
                          <a:latin typeface="Shantell Sans" panose="020B0604020202020204" charset="0"/>
                          <a:cs typeface="Shantell Sans" panose="020B0604020202020204" charset="0"/>
                        </a:rPr>
                        <a:t>88</a:t>
                      </a:r>
                      <a:endParaRPr lang="en-US" sz="1900" dirty="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rgbClr val="725289"/>
                    </a:solidFill>
                  </a:tcPr>
                </a:tc>
                <a:tc>
                  <a:txBody>
                    <a:bodyPr/>
                    <a:lstStyle/>
                    <a:p>
                      <a:pPr algn="ctr">
                        <a:lnSpc>
                          <a:spcPct val="115000"/>
                        </a:lnSpc>
                        <a:spcAft>
                          <a:spcPts val="800"/>
                        </a:spcAft>
                      </a:pPr>
                      <a:r>
                        <a:rPr lang="en-US" sz="1900">
                          <a:effectLst/>
                          <a:latin typeface="Shantell Sans" panose="020B0604020202020204" charset="0"/>
                          <a:cs typeface="Shantell Sans" panose="020B0604020202020204" charset="0"/>
                        </a:rPr>
                        <a:t>3</a:t>
                      </a:r>
                      <a:endParaRPr lang="en-US" sz="190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rgbClr val="725289"/>
                    </a:solidFill>
                  </a:tcPr>
                </a:tc>
                <a:tc>
                  <a:txBody>
                    <a:bodyPr/>
                    <a:lstStyle/>
                    <a:p>
                      <a:pPr algn="ctr">
                        <a:lnSpc>
                          <a:spcPct val="115000"/>
                        </a:lnSpc>
                        <a:spcAft>
                          <a:spcPts val="800"/>
                        </a:spcAft>
                      </a:pPr>
                      <a:r>
                        <a:rPr lang="en-US" sz="1900">
                          <a:effectLst/>
                          <a:latin typeface="Shantell Sans" panose="020B0604020202020204" charset="0"/>
                          <a:cs typeface="Shantell Sans" panose="020B0604020202020204" charset="0"/>
                        </a:rPr>
                        <a:t>12</a:t>
                      </a:r>
                      <a:endParaRPr lang="en-US" sz="190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rgbClr val="725289"/>
                    </a:solidFill>
                  </a:tcPr>
                </a:tc>
                <a:extLst>
                  <a:ext uri="{0D108BD9-81ED-4DB2-BD59-A6C34878D82A}">
                    <a16:rowId xmlns:a16="http://schemas.microsoft.com/office/drawing/2014/main" val="4044198289"/>
                  </a:ext>
                </a:extLst>
              </a:tr>
              <a:tr h="457200">
                <a:tc>
                  <a:txBody>
                    <a:bodyPr/>
                    <a:lstStyle/>
                    <a:p>
                      <a:pPr>
                        <a:lnSpc>
                          <a:spcPct val="115000"/>
                        </a:lnSpc>
                        <a:spcAft>
                          <a:spcPts val="800"/>
                        </a:spcAft>
                      </a:pPr>
                      <a:r>
                        <a:rPr lang="en-US" sz="1900" dirty="0" err="1">
                          <a:effectLst/>
                          <a:latin typeface="Shantell Sans" panose="020B0604020202020204" charset="0"/>
                          <a:cs typeface="Shantell Sans" panose="020B0604020202020204" charset="0"/>
                        </a:rPr>
                        <a:t>Trẻ</a:t>
                      </a:r>
                      <a:r>
                        <a:rPr lang="en-US" sz="1900" dirty="0">
                          <a:effectLst/>
                          <a:latin typeface="Shantell Sans" panose="020B0604020202020204" charset="0"/>
                          <a:cs typeface="Shantell Sans" panose="020B0604020202020204" charset="0"/>
                        </a:rPr>
                        <a:t> </a:t>
                      </a:r>
                      <a:r>
                        <a:rPr lang="en-US" sz="1900" dirty="0" err="1">
                          <a:effectLst/>
                          <a:latin typeface="Shantell Sans" panose="020B0604020202020204" charset="0"/>
                          <a:cs typeface="Shantell Sans" panose="020B0604020202020204" charset="0"/>
                        </a:rPr>
                        <a:t>biết</a:t>
                      </a:r>
                      <a:r>
                        <a:rPr lang="en-US" sz="1900" dirty="0">
                          <a:effectLst/>
                          <a:latin typeface="Shantell Sans" panose="020B0604020202020204" charset="0"/>
                          <a:cs typeface="Shantell Sans" panose="020B0604020202020204" charset="0"/>
                        </a:rPr>
                        <a:t> </a:t>
                      </a:r>
                      <a:r>
                        <a:rPr lang="en-US" sz="1900" dirty="0" err="1">
                          <a:effectLst/>
                          <a:latin typeface="Shantell Sans" panose="020B0604020202020204" charset="0"/>
                          <a:cs typeface="Shantell Sans" panose="020B0604020202020204" charset="0"/>
                        </a:rPr>
                        <a:t>quan</a:t>
                      </a:r>
                      <a:r>
                        <a:rPr lang="en-US" sz="1900" dirty="0">
                          <a:effectLst/>
                          <a:latin typeface="Shantell Sans" panose="020B0604020202020204" charset="0"/>
                          <a:cs typeface="Shantell Sans" panose="020B0604020202020204" charset="0"/>
                        </a:rPr>
                        <a:t> </a:t>
                      </a:r>
                      <a:r>
                        <a:rPr lang="en-US" sz="1900" dirty="0" err="1">
                          <a:effectLst/>
                          <a:latin typeface="Shantell Sans" panose="020B0604020202020204" charset="0"/>
                          <a:cs typeface="Shantell Sans" panose="020B0604020202020204" charset="0"/>
                        </a:rPr>
                        <a:t>tâm</a:t>
                      </a:r>
                      <a:r>
                        <a:rPr lang="en-US" sz="1900" dirty="0">
                          <a:effectLst/>
                          <a:latin typeface="Shantell Sans" panose="020B0604020202020204" charset="0"/>
                          <a:cs typeface="Shantell Sans" panose="020B0604020202020204" charset="0"/>
                        </a:rPr>
                        <a:t>, chia </a:t>
                      </a:r>
                      <a:r>
                        <a:rPr lang="en-US" sz="1900" dirty="0" err="1">
                          <a:effectLst/>
                          <a:latin typeface="Shantell Sans" panose="020B0604020202020204" charset="0"/>
                          <a:cs typeface="Shantell Sans" panose="020B0604020202020204" charset="0"/>
                        </a:rPr>
                        <a:t>sẻ</a:t>
                      </a:r>
                      <a:endParaRPr lang="en-US" sz="1900" dirty="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chemeClr val="accent1">
                        <a:lumMod val="60000"/>
                        <a:lumOff val="40000"/>
                      </a:schemeClr>
                    </a:solidFill>
                  </a:tcPr>
                </a:tc>
                <a:tc>
                  <a:txBody>
                    <a:bodyPr/>
                    <a:lstStyle/>
                    <a:p>
                      <a:pPr algn="ctr">
                        <a:lnSpc>
                          <a:spcPct val="115000"/>
                        </a:lnSpc>
                        <a:spcAft>
                          <a:spcPts val="800"/>
                        </a:spcAft>
                      </a:pPr>
                      <a:r>
                        <a:rPr lang="en-US" sz="1900" dirty="0">
                          <a:effectLst/>
                          <a:latin typeface="Shantell Sans" panose="020B0604020202020204" charset="0"/>
                          <a:cs typeface="Shantell Sans" panose="020B0604020202020204" charset="0"/>
                        </a:rPr>
                        <a:t>20</a:t>
                      </a:r>
                      <a:endParaRPr lang="en-US" sz="1900" dirty="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rgbClr val="95DAF2"/>
                    </a:solidFill>
                  </a:tcPr>
                </a:tc>
                <a:tc>
                  <a:txBody>
                    <a:bodyPr/>
                    <a:lstStyle/>
                    <a:p>
                      <a:pPr algn="ctr">
                        <a:lnSpc>
                          <a:spcPct val="115000"/>
                        </a:lnSpc>
                        <a:spcAft>
                          <a:spcPts val="800"/>
                        </a:spcAft>
                      </a:pPr>
                      <a:r>
                        <a:rPr lang="en-US" sz="1900">
                          <a:effectLst/>
                          <a:latin typeface="Shantell Sans" panose="020B0604020202020204" charset="0"/>
                          <a:cs typeface="Shantell Sans" panose="020B0604020202020204" charset="0"/>
                        </a:rPr>
                        <a:t>80</a:t>
                      </a:r>
                      <a:endParaRPr lang="en-US" sz="190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rgbClr val="95DAF2"/>
                    </a:solidFill>
                  </a:tcPr>
                </a:tc>
                <a:tc>
                  <a:txBody>
                    <a:bodyPr/>
                    <a:lstStyle/>
                    <a:p>
                      <a:pPr algn="ctr">
                        <a:lnSpc>
                          <a:spcPct val="115000"/>
                        </a:lnSpc>
                        <a:spcAft>
                          <a:spcPts val="800"/>
                        </a:spcAft>
                      </a:pPr>
                      <a:r>
                        <a:rPr lang="en-US" sz="1900">
                          <a:effectLst/>
                          <a:latin typeface="Shantell Sans" panose="020B0604020202020204" charset="0"/>
                          <a:cs typeface="Shantell Sans" panose="020B0604020202020204" charset="0"/>
                        </a:rPr>
                        <a:t>5</a:t>
                      </a:r>
                      <a:endParaRPr lang="en-US" sz="190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rgbClr val="95DAF2"/>
                    </a:solidFill>
                  </a:tcPr>
                </a:tc>
                <a:tc>
                  <a:txBody>
                    <a:bodyPr/>
                    <a:lstStyle/>
                    <a:p>
                      <a:pPr algn="ctr">
                        <a:lnSpc>
                          <a:spcPct val="115000"/>
                        </a:lnSpc>
                        <a:spcAft>
                          <a:spcPts val="800"/>
                        </a:spcAft>
                      </a:pPr>
                      <a:r>
                        <a:rPr lang="en-US" sz="1900">
                          <a:effectLst/>
                          <a:latin typeface="Shantell Sans" panose="020B0604020202020204" charset="0"/>
                          <a:cs typeface="Shantell Sans" panose="020B0604020202020204" charset="0"/>
                        </a:rPr>
                        <a:t>20</a:t>
                      </a:r>
                      <a:endParaRPr lang="en-US" sz="190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rgbClr val="95DAF2"/>
                    </a:solidFill>
                  </a:tcPr>
                </a:tc>
                <a:extLst>
                  <a:ext uri="{0D108BD9-81ED-4DB2-BD59-A6C34878D82A}">
                    <a16:rowId xmlns:a16="http://schemas.microsoft.com/office/drawing/2014/main" val="495388615"/>
                  </a:ext>
                </a:extLst>
              </a:tr>
              <a:tr h="580609">
                <a:tc>
                  <a:txBody>
                    <a:bodyPr/>
                    <a:lstStyle/>
                    <a:p>
                      <a:pPr>
                        <a:lnSpc>
                          <a:spcPct val="115000"/>
                        </a:lnSpc>
                        <a:spcAft>
                          <a:spcPts val="800"/>
                        </a:spcAft>
                      </a:pPr>
                      <a:r>
                        <a:rPr lang="en-US" sz="1900" dirty="0" err="1">
                          <a:effectLst/>
                          <a:latin typeface="Shantell Sans" panose="020B0604020202020204" charset="0"/>
                          <a:cs typeface="Shantell Sans" panose="020B0604020202020204" charset="0"/>
                        </a:rPr>
                        <a:t>Trẻ</a:t>
                      </a:r>
                      <a:r>
                        <a:rPr lang="en-US" sz="1900" dirty="0">
                          <a:effectLst/>
                          <a:latin typeface="Shantell Sans" panose="020B0604020202020204" charset="0"/>
                          <a:cs typeface="Shantell Sans" panose="020B0604020202020204" charset="0"/>
                        </a:rPr>
                        <a:t> </a:t>
                      </a:r>
                      <a:r>
                        <a:rPr lang="en-US" sz="1900" dirty="0" err="1">
                          <a:effectLst/>
                          <a:latin typeface="Shantell Sans" panose="020B0604020202020204" charset="0"/>
                          <a:cs typeface="Shantell Sans" panose="020B0604020202020204" charset="0"/>
                        </a:rPr>
                        <a:t>có</a:t>
                      </a:r>
                      <a:r>
                        <a:rPr lang="en-US" sz="1900" dirty="0">
                          <a:effectLst/>
                          <a:latin typeface="Shantell Sans" panose="020B0604020202020204" charset="0"/>
                          <a:cs typeface="Shantell Sans" panose="020B0604020202020204" charset="0"/>
                        </a:rPr>
                        <a:t> </a:t>
                      </a:r>
                      <a:r>
                        <a:rPr lang="en-US" sz="1900" dirty="0" err="1">
                          <a:effectLst/>
                          <a:latin typeface="Shantell Sans" panose="020B0604020202020204" charset="0"/>
                          <a:cs typeface="Shantell Sans" panose="020B0604020202020204" charset="0"/>
                        </a:rPr>
                        <a:t>khả</a:t>
                      </a:r>
                      <a:r>
                        <a:rPr lang="en-US" sz="1900" dirty="0">
                          <a:effectLst/>
                          <a:latin typeface="Shantell Sans" panose="020B0604020202020204" charset="0"/>
                          <a:cs typeface="Shantell Sans" panose="020B0604020202020204" charset="0"/>
                        </a:rPr>
                        <a:t> </a:t>
                      </a:r>
                      <a:r>
                        <a:rPr lang="en-US" sz="1900" dirty="0" err="1">
                          <a:effectLst/>
                          <a:latin typeface="Shantell Sans" panose="020B0604020202020204" charset="0"/>
                          <a:cs typeface="Shantell Sans" panose="020B0604020202020204" charset="0"/>
                        </a:rPr>
                        <a:t>năng</a:t>
                      </a:r>
                      <a:r>
                        <a:rPr lang="en-US" sz="1900" dirty="0">
                          <a:effectLst/>
                          <a:latin typeface="Shantell Sans" panose="020B0604020202020204" charset="0"/>
                          <a:cs typeface="Shantell Sans" panose="020B0604020202020204" charset="0"/>
                        </a:rPr>
                        <a:t> </a:t>
                      </a:r>
                      <a:r>
                        <a:rPr lang="en-US" sz="1900" dirty="0" err="1">
                          <a:effectLst/>
                          <a:latin typeface="Shantell Sans" panose="020B0604020202020204" charset="0"/>
                          <a:cs typeface="Shantell Sans" panose="020B0604020202020204" charset="0"/>
                        </a:rPr>
                        <a:t>tập</a:t>
                      </a:r>
                      <a:r>
                        <a:rPr lang="en-US" sz="1900" dirty="0">
                          <a:effectLst/>
                          <a:latin typeface="Shantell Sans" panose="020B0604020202020204" charset="0"/>
                          <a:cs typeface="Shantell Sans" panose="020B0604020202020204" charset="0"/>
                        </a:rPr>
                        <a:t> </a:t>
                      </a:r>
                      <a:r>
                        <a:rPr lang="en-US" sz="1900" dirty="0" err="1">
                          <a:effectLst/>
                          <a:latin typeface="Shantell Sans" panose="020B0604020202020204" charset="0"/>
                          <a:cs typeface="Shantell Sans" panose="020B0604020202020204" charset="0"/>
                        </a:rPr>
                        <a:t>trung</a:t>
                      </a:r>
                      <a:r>
                        <a:rPr lang="en-US" sz="1900" dirty="0">
                          <a:effectLst/>
                          <a:latin typeface="Shantell Sans" panose="020B0604020202020204" charset="0"/>
                          <a:cs typeface="Shantell Sans" panose="020B0604020202020204" charset="0"/>
                        </a:rPr>
                        <a:t>, </a:t>
                      </a:r>
                      <a:r>
                        <a:rPr lang="en-US" sz="1900" dirty="0" err="1">
                          <a:effectLst/>
                          <a:latin typeface="Shantell Sans" panose="020B0604020202020204" charset="0"/>
                          <a:cs typeface="Shantell Sans" panose="020B0604020202020204" charset="0"/>
                        </a:rPr>
                        <a:t>chú</a:t>
                      </a:r>
                      <a:r>
                        <a:rPr lang="en-US" sz="1900" dirty="0">
                          <a:effectLst/>
                          <a:latin typeface="Shantell Sans" panose="020B0604020202020204" charset="0"/>
                          <a:cs typeface="Shantell Sans" panose="020B0604020202020204" charset="0"/>
                        </a:rPr>
                        <a:t> ý</a:t>
                      </a:r>
                      <a:endParaRPr lang="en-US" sz="1900" dirty="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chemeClr val="accent2">
                        <a:lumMod val="75000"/>
                      </a:schemeClr>
                    </a:solidFill>
                  </a:tcPr>
                </a:tc>
                <a:tc>
                  <a:txBody>
                    <a:bodyPr/>
                    <a:lstStyle/>
                    <a:p>
                      <a:pPr algn="ctr">
                        <a:lnSpc>
                          <a:spcPct val="115000"/>
                        </a:lnSpc>
                        <a:spcAft>
                          <a:spcPts val="800"/>
                        </a:spcAft>
                      </a:pPr>
                      <a:r>
                        <a:rPr lang="en-US" sz="1900">
                          <a:effectLst/>
                          <a:latin typeface="Shantell Sans" panose="020B0604020202020204" charset="0"/>
                          <a:cs typeface="Shantell Sans" panose="020B0604020202020204" charset="0"/>
                        </a:rPr>
                        <a:t>21</a:t>
                      </a:r>
                      <a:endParaRPr lang="en-US" sz="190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rgbClr val="2BA687"/>
                    </a:solidFill>
                  </a:tcPr>
                </a:tc>
                <a:tc>
                  <a:txBody>
                    <a:bodyPr/>
                    <a:lstStyle/>
                    <a:p>
                      <a:pPr algn="ctr">
                        <a:lnSpc>
                          <a:spcPct val="115000"/>
                        </a:lnSpc>
                        <a:spcAft>
                          <a:spcPts val="800"/>
                        </a:spcAft>
                      </a:pPr>
                      <a:r>
                        <a:rPr lang="en-US" sz="1900">
                          <a:effectLst/>
                          <a:latin typeface="Shantell Sans" panose="020B0604020202020204" charset="0"/>
                          <a:cs typeface="Shantell Sans" panose="020B0604020202020204" charset="0"/>
                        </a:rPr>
                        <a:t>84</a:t>
                      </a:r>
                      <a:endParaRPr lang="en-US" sz="190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rgbClr val="2BA687"/>
                    </a:solidFill>
                  </a:tcPr>
                </a:tc>
                <a:tc>
                  <a:txBody>
                    <a:bodyPr/>
                    <a:lstStyle/>
                    <a:p>
                      <a:pPr algn="ctr">
                        <a:lnSpc>
                          <a:spcPct val="115000"/>
                        </a:lnSpc>
                        <a:spcAft>
                          <a:spcPts val="800"/>
                        </a:spcAft>
                      </a:pPr>
                      <a:r>
                        <a:rPr lang="en-US" sz="1900">
                          <a:effectLst/>
                          <a:latin typeface="Shantell Sans" panose="020B0604020202020204" charset="0"/>
                          <a:cs typeface="Shantell Sans" panose="020B0604020202020204" charset="0"/>
                        </a:rPr>
                        <a:t>4</a:t>
                      </a:r>
                      <a:endParaRPr lang="en-US" sz="190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rgbClr val="2BA687"/>
                    </a:solidFill>
                  </a:tcPr>
                </a:tc>
                <a:tc>
                  <a:txBody>
                    <a:bodyPr/>
                    <a:lstStyle/>
                    <a:p>
                      <a:pPr algn="ctr">
                        <a:lnSpc>
                          <a:spcPct val="115000"/>
                        </a:lnSpc>
                        <a:spcAft>
                          <a:spcPts val="800"/>
                        </a:spcAft>
                      </a:pPr>
                      <a:r>
                        <a:rPr lang="en-US" sz="1900" dirty="0">
                          <a:effectLst/>
                          <a:latin typeface="Shantell Sans" panose="020B0604020202020204" charset="0"/>
                          <a:cs typeface="Shantell Sans" panose="020B0604020202020204" charset="0"/>
                        </a:rPr>
                        <a:t>16</a:t>
                      </a:r>
                      <a:endParaRPr lang="en-US" sz="1900" dirty="0">
                        <a:effectLst/>
                        <a:latin typeface="Shantell Sans" panose="020B0604020202020204" charset="0"/>
                        <a:ea typeface="Calibri" panose="020F0502020204030204" pitchFamily="34" charset="0"/>
                        <a:cs typeface="Shantell Sans" panose="020B0604020202020204" charset="0"/>
                      </a:endParaRPr>
                    </a:p>
                  </a:txBody>
                  <a:tcPr marL="45720" marR="45720" marT="0" marB="0">
                    <a:solidFill>
                      <a:srgbClr val="2BA687"/>
                    </a:solidFill>
                  </a:tcPr>
                </a:tc>
                <a:extLst>
                  <a:ext uri="{0D108BD9-81ED-4DB2-BD59-A6C34878D82A}">
                    <a16:rowId xmlns:a16="http://schemas.microsoft.com/office/drawing/2014/main" val="1339274632"/>
                  </a:ext>
                </a:extLst>
              </a:tr>
            </a:tbl>
          </a:graphicData>
        </a:graphic>
      </p:graphicFrame>
    </p:spTree>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9000">
              <a:schemeClr val="bg2"/>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3"/>
          <p:cNvSpPr txBox="1"/>
          <p:nvPr/>
        </p:nvSpPr>
        <p:spPr>
          <a:xfrm>
            <a:off x="158013" y="3154254"/>
            <a:ext cx="4375551" cy="374205"/>
          </a:xfrm>
          <a:prstGeom prst="rect">
            <a:avLst/>
          </a:prstGeom>
        </p:spPr>
        <p:txBody>
          <a:bodyPr wrap="square" lIns="0" tIns="0" rIns="0" bIns="0" rtlCol="0" anchor="t">
            <a:spAutoFit/>
          </a:bodyPr>
          <a:lstStyle/>
          <a:p>
            <a:pPr>
              <a:lnSpc>
                <a:spcPts val="3144"/>
              </a:lnSpc>
              <a:spcBef>
                <a:spcPct val="0"/>
              </a:spcBef>
            </a:pPr>
            <a:r>
              <a:rPr lang="en-US" sz="2400" b="1" spc="71">
                <a:solidFill>
                  <a:schemeClr val="bg1">
                    <a:lumMod val="50000"/>
                  </a:schemeClr>
                </a:solidFill>
                <a:latin typeface="Montserrat" panose="00000500000000000000" pitchFamily="2" charset="0"/>
                <a:ea typeface="Clear Sans Bold"/>
                <a:cs typeface="Clear Sans Bold"/>
                <a:sym typeface="Clear Sans Bold"/>
              </a:rPr>
              <a:t>III. Hiệu quả đạt được</a:t>
            </a:r>
          </a:p>
        </p:txBody>
      </p:sp>
      <p:sp>
        <p:nvSpPr>
          <p:cNvPr id="5" name="AutoShape 5"/>
          <p:cNvSpPr/>
          <p:nvPr/>
        </p:nvSpPr>
        <p:spPr>
          <a:xfrm>
            <a:off x="4191000" y="1295400"/>
            <a:ext cx="7176484" cy="1096601"/>
          </a:xfrm>
          <a:prstGeom prst="rect">
            <a:avLst/>
          </a:prstGeom>
          <a:solidFill>
            <a:srgbClr val="86EAE9">
              <a:alpha val="29804"/>
            </a:srgbClr>
          </a:solidFill>
        </p:spPr>
        <p:txBody>
          <a:bodyPr/>
          <a:lstStyle/>
          <a:p>
            <a:endParaRPr lang="en-US"/>
          </a:p>
        </p:txBody>
      </p:sp>
      <p:sp>
        <p:nvSpPr>
          <p:cNvPr id="6" name="TextBox 6"/>
          <p:cNvSpPr txBox="1"/>
          <p:nvPr/>
        </p:nvSpPr>
        <p:spPr>
          <a:xfrm>
            <a:off x="8263575" y="1536266"/>
            <a:ext cx="2761816" cy="692497"/>
          </a:xfrm>
          <a:prstGeom prst="rect">
            <a:avLst/>
          </a:prstGeom>
        </p:spPr>
        <p:txBody>
          <a:bodyPr lIns="0" tIns="0" rIns="0" bIns="0" rtlCol="0" anchor="t">
            <a:spAutoFit/>
          </a:bodyPr>
          <a:lstStyle/>
          <a:p>
            <a:pPr indent="457200">
              <a:lnSpc>
                <a:spcPts val="1750"/>
              </a:lnSpc>
              <a:spcAft>
                <a:spcPts val="800"/>
              </a:spcAft>
            </a:pPr>
            <a:r>
              <a:rPr lang="en-US" sz="160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Góp phần nâng cao chất lượng chăm sóc, nuôi dưỡng, giáo dục trẻ </a:t>
            </a:r>
            <a:endParaRPr lang="en-US" sz="1600">
              <a:solidFill>
                <a:schemeClr val="bg1">
                  <a:lumMod val="50000"/>
                </a:schemeClr>
              </a:solidFill>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7" name="AutoShape 7"/>
          <p:cNvSpPr/>
          <p:nvPr/>
        </p:nvSpPr>
        <p:spPr>
          <a:xfrm>
            <a:off x="4191000" y="1295400"/>
            <a:ext cx="3184851" cy="1096601"/>
          </a:xfrm>
          <a:prstGeom prst="rect">
            <a:avLst/>
          </a:prstGeom>
          <a:solidFill>
            <a:srgbClr val="86EAE9"/>
          </a:solidFill>
        </p:spPr>
        <p:txBody>
          <a:bodyPr/>
          <a:lstStyle/>
          <a:p>
            <a:endParaRPr lang="en-US" sz="1600">
              <a:latin typeface="Montserrat" panose="00000500000000000000" pitchFamily="2" charset="0"/>
            </a:endParaRPr>
          </a:p>
        </p:txBody>
      </p:sp>
      <p:sp>
        <p:nvSpPr>
          <p:cNvPr id="8" name="TextBox 8"/>
          <p:cNvSpPr txBox="1"/>
          <p:nvPr/>
        </p:nvSpPr>
        <p:spPr>
          <a:xfrm>
            <a:off x="5215932" y="1688507"/>
            <a:ext cx="2157249" cy="262251"/>
          </a:xfrm>
          <a:prstGeom prst="rect">
            <a:avLst/>
          </a:prstGeom>
        </p:spPr>
        <p:txBody>
          <a:bodyPr lIns="0" tIns="0" rIns="0" bIns="0" rtlCol="0" anchor="t">
            <a:spAutoFit/>
          </a:bodyPr>
          <a:lstStyle/>
          <a:p>
            <a:pPr>
              <a:lnSpc>
                <a:spcPts val="2236"/>
              </a:lnSpc>
              <a:spcBef>
                <a:spcPct val="0"/>
              </a:spcBef>
            </a:pPr>
            <a:r>
              <a:rPr lang="en-US" sz="1600" b="1" spc="67">
                <a:solidFill>
                  <a:schemeClr val="bg1"/>
                </a:solidFill>
                <a:latin typeface="Montserrat" panose="00000500000000000000" pitchFamily="2" charset="0"/>
                <a:ea typeface="Arimo Bold"/>
                <a:cs typeface="Arimo Bold"/>
                <a:sym typeface="Arimo Bold"/>
              </a:rPr>
              <a:t>Đối với nhà trường</a:t>
            </a:r>
          </a:p>
        </p:txBody>
      </p:sp>
      <p:grpSp>
        <p:nvGrpSpPr>
          <p:cNvPr id="9" name="Group 9"/>
          <p:cNvGrpSpPr/>
          <p:nvPr/>
        </p:nvGrpSpPr>
        <p:grpSpPr>
          <a:xfrm rot="-8100000">
            <a:off x="6985164" y="1456304"/>
            <a:ext cx="776035" cy="774793"/>
            <a:chOff x="0" y="0"/>
            <a:chExt cx="6350000" cy="6339840"/>
          </a:xfrm>
        </p:grpSpPr>
        <p:sp>
          <p:nvSpPr>
            <p:cNvPr id="10" name="Freeform 10"/>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86EAE9"/>
            </a:solidFill>
          </p:spPr>
        </p:sp>
      </p:grpSp>
      <p:sp>
        <p:nvSpPr>
          <p:cNvPr id="11" name="AutoShape 11"/>
          <p:cNvSpPr/>
          <p:nvPr/>
        </p:nvSpPr>
        <p:spPr>
          <a:xfrm>
            <a:off x="4191000" y="2410894"/>
            <a:ext cx="7176484" cy="1096601"/>
          </a:xfrm>
          <a:prstGeom prst="rect">
            <a:avLst/>
          </a:prstGeom>
          <a:solidFill>
            <a:srgbClr val="3EDAD8">
              <a:alpha val="29804"/>
            </a:srgbClr>
          </a:solidFill>
        </p:spPr>
        <p:txBody>
          <a:bodyPr/>
          <a:lstStyle/>
          <a:p>
            <a:endParaRPr lang="en-US" sz="1600">
              <a:latin typeface="Montserrat" panose="00000500000000000000" pitchFamily="2" charset="0"/>
            </a:endParaRPr>
          </a:p>
        </p:txBody>
      </p:sp>
      <p:sp>
        <p:nvSpPr>
          <p:cNvPr id="12" name="TextBox 12"/>
          <p:cNvSpPr txBox="1"/>
          <p:nvPr/>
        </p:nvSpPr>
        <p:spPr>
          <a:xfrm>
            <a:off x="7938005" y="2478792"/>
            <a:ext cx="3184851" cy="1038682"/>
          </a:xfrm>
          <a:prstGeom prst="rect">
            <a:avLst/>
          </a:prstGeom>
        </p:spPr>
        <p:txBody>
          <a:bodyPr wrap="square" lIns="0" tIns="0" rIns="0" bIns="0" rtlCol="0" anchor="t">
            <a:spAutoFit/>
          </a:bodyPr>
          <a:lstStyle/>
          <a:p>
            <a:pPr indent="457200" algn="just">
              <a:lnSpc>
                <a:spcPct val="107000"/>
              </a:lnSpc>
              <a:spcAft>
                <a:spcPts val="800"/>
              </a:spcAft>
            </a:pPr>
            <a:r>
              <a:rPr lang="en-US" sz="160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Hiểu đặc điểm tâm sinh lí của trẻ từ đó đưa ra các hình thức giáo dục trẻ đạt hiệu quả cao</a:t>
            </a:r>
            <a:endParaRPr lang="en-US" sz="1600">
              <a:solidFill>
                <a:schemeClr val="bg1">
                  <a:lumMod val="50000"/>
                </a:schemeClr>
              </a:solidFill>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13" name="AutoShape 13"/>
          <p:cNvSpPr/>
          <p:nvPr/>
        </p:nvSpPr>
        <p:spPr>
          <a:xfrm>
            <a:off x="4191000" y="2410894"/>
            <a:ext cx="3184851" cy="1096601"/>
          </a:xfrm>
          <a:prstGeom prst="rect">
            <a:avLst/>
          </a:prstGeom>
          <a:solidFill>
            <a:srgbClr val="3EDAD8"/>
          </a:solidFill>
        </p:spPr>
        <p:txBody>
          <a:bodyPr/>
          <a:lstStyle/>
          <a:p>
            <a:endParaRPr lang="en-US" sz="1600">
              <a:latin typeface="Montserrat" panose="00000500000000000000" pitchFamily="2" charset="0"/>
            </a:endParaRPr>
          </a:p>
        </p:txBody>
      </p:sp>
      <p:grpSp>
        <p:nvGrpSpPr>
          <p:cNvPr id="14" name="Group 14"/>
          <p:cNvGrpSpPr/>
          <p:nvPr/>
        </p:nvGrpSpPr>
        <p:grpSpPr>
          <a:xfrm rot="-8100000">
            <a:off x="6985164" y="2571798"/>
            <a:ext cx="776035" cy="774793"/>
            <a:chOff x="0" y="0"/>
            <a:chExt cx="6350000" cy="6339840"/>
          </a:xfrm>
        </p:grpSpPr>
        <p:sp>
          <p:nvSpPr>
            <p:cNvPr id="15" name="Freeform 1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3EDAD8"/>
            </a:solidFill>
          </p:spPr>
        </p:sp>
      </p:grpSp>
      <p:sp>
        <p:nvSpPr>
          <p:cNvPr id="16" name="AutoShape 16"/>
          <p:cNvSpPr/>
          <p:nvPr/>
        </p:nvSpPr>
        <p:spPr>
          <a:xfrm>
            <a:off x="4191000" y="3526389"/>
            <a:ext cx="7176484" cy="1096601"/>
          </a:xfrm>
          <a:prstGeom prst="rect">
            <a:avLst/>
          </a:prstGeom>
          <a:solidFill>
            <a:srgbClr val="37C9EF">
              <a:alpha val="29804"/>
            </a:srgbClr>
          </a:solidFill>
        </p:spPr>
      </p:sp>
      <p:sp>
        <p:nvSpPr>
          <p:cNvPr id="17" name="TextBox 17"/>
          <p:cNvSpPr txBox="1"/>
          <p:nvPr/>
        </p:nvSpPr>
        <p:spPr>
          <a:xfrm>
            <a:off x="8289912" y="3801639"/>
            <a:ext cx="2761816" cy="512961"/>
          </a:xfrm>
          <a:prstGeom prst="rect">
            <a:avLst/>
          </a:prstGeom>
        </p:spPr>
        <p:txBody>
          <a:bodyPr lIns="0" tIns="0" rIns="0" bIns="0" rtlCol="0" anchor="t">
            <a:spAutoFit/>
          </a:bodyPr>
          <a:lstStyle/>
          <a:p>
            <a:pPr>
              <a:lnSpc>
                <a:spcPts val="2000"/>
              </a:lnSpc>
            </a:pPr>
            <a:r>
              <a:rPr lang="en-US" sz="1600">
                <a:solidFill>
                  <a:schemeClr val="bg1">
                    <a:lumMod val="50000"/>
                  </a:schemeClr>
                </a:solidFill>
                <a:effectLst/>
                <a:latin typeface="Montserrat" panose="00000500000000000000" pitchFamily="2" charset="0"/>
                <a:ea typeface="Times New Roman" panose="02020603050405020304" pitchFamily="18" charset="0"/>
              </a:rPr>
              <a:t>Trẻ vui vẻ, mạnh dạn, tự tin giao tiếp</a:t>
            </a:r>
            <a:endParaRPr lang="en-US" sz="1600" spc="67">
              <a:solidFill>
                <a:schemeClr val="bg1">
                  <a:lumMod val="50000"/>
                </a:schemeClr>
              </a:solidFill>
              <a:latin typeface="Montserrat" panose="00000500000000000000" pitchFamily="2" charset="0"/>
              <a:ea typeface="Arimo"/>
              <a:cs typeface="Arimo"/>
              <a:sym typeface="Arimo"/>
            </a:endParaRPr>
          </a:p>
        </p:txBody>
      </p:sp>
      <p:sp>
        <p:nvSpPr>
          <p:cNvPr id="18" name="AutoShape 18"/>
          <p:cNvSpPr/>
          <p:nvPr/>
        </p:nvSpPr>
        <p:spPr>
          <a:xfrm>
            <a:off x="4191000" y="3526389"/>
            <a:ext cx="3184851" cy="1096601"/>
          </a:xfrm>
          <a:prstGeom prst="rect">
            <a:avLst/>
          </a:prstGeom>
          <a:solidFill>
            <a:srgbClr val="37C9EF"/>
          </a:solidFill>
        </p:spPr>
        <p:txBody>
          <a:bodyPr/>
          <a:lstStyle/>
          <a:p>
            <a:endParaRPr lang="en-US"/>
          </a:p>
        </p:txBody>
      </p:sp>
      <p:grpSp>
        <p:nvGrpSpPr>
          <p:cNvPr id="19" name="Group 19"/>
          <p:cNvGrpSpPr/>
          <p:nvPr/>
        </p:nvGrpSpPr>
        <p:grpSpPr>
          <a:xfrm rot="-8100000">
            <a:off x="6985164" y="3687293"/>
            <a:ext cx="776035" cy="774793"/>
            <a:chOff x="0" y="0"/>
            <a:chExt cx="6350000" cy="6339840"/>
          </a:xfrm>
        </p:grpSpPr>
        <p:sp>
          <p:nvSpPr>
            <p:cNvPr id="20" name="Freeform 20"/>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37C9EF"/>
            </a:solidFill>
          </p:spPr>
        </p:sp>
      </p:grpSp>
      <p:sp>
        <p:nvSpPr>
          <p:cNvPr id="21" name="AutoShape 21"/>
          <p:cNvSpPr/>
          <p:nvPr/>
        </p:nvSpPr>
        <p:spPr>
          <a:xfrm>
            <a:off x="4191000" y="4641883"/>
            <a:ext cx="7176484" cy="1096601"/>
          </a:xfrm>
          <a:prstGeom prst="rect">
            <a:avLst/>
          </a:prstGeom>
          <a:solidFill>
            <a:srgbClr val="2C92D5">
              <a:alpha val="29804"/>
            </a:srgbClr>
          </a:solidFill>
        </p:spPr>
        <p:txBody>
          <a:bodyPr/>
          <a:lstStyle/>
          <a:p>
            <a:endParaRPr lang="en-US"/>
          </a:p>
        </p:txBody>
      </p:sp>
      <p:sp>
        <p:nvSpPr>
          <p:cNvPr id="22" name="TextBox 22"/>
          <p:cNvSpPr txBox="1"/>
          <p:nvPr/>
        </p:nvSpPr>
        <p:spPr>
          <a:xfrm>
            <a:off x="8289912" y="4765633"/>
            <a:ext cx="2761816" cy="974626"/>
          </a:xfrm>
          <a:prstGeom prst="rect">
            <a:avLst/>
          </a:prstGeom>
        </p:spPr>
        <p:txBody>
          <a:bodyPr lIns="0" tIns="0" rIns="0" bIns="0" rtlCol="0" anchor="t">
            <a:spAutoFit/>
          </a:bodyPr>
          <a:lstStyle/>
          <a:p>
            <a:pPr>
              <a:lnSpc>
                <a:spcPts val="1925"/>
              </a:lnSpc>
            </a:pPr>
            <a:r>
              <a:rPr lang="en-US" sz="1600">
                <a:solidFill>
                  <a:schemeClr val="bg1">
                    <a:lumMod val="50000"/>
                  </a:schemeClr>
                </a:solidFill>
                <a:effectLst/>
                <a:latin typeface="Montserrat" panose="00000500000000000000" pitchFamily="2" charset="0"/>
                <a:ea typeface="Times New Roman" panose="02020603050405020304" pitchFamily="18" charset="0"/>
              </a:rPr>
              <a:t>Đã nhận thức rõ được tầm quan trọng của việc nâng cao sức khoẻ tinh thần đối với trẻ. </a:t>
            </a:r>
            <a:endParaRPr lang="en-US" sz="1600" spc="64">
              <a:solidFill>
                <a:schemeClr val="bg1">
                  <a:lumMod val="50000"/>
                </a:schemeClr>
              </a:solidFill>
              <a:latin typeface="Montserrat" panose="00000500000000000000" pitchFamily="2" charset="0"/>
              <a:ea typeface="Arimo"/>
              <a:cs typeface="Arimo"/>
              <a:sym typeface="Arimo"/>
            </a:endParaRPr>
          </a:p>
        </p:txBody>
      </p:sp>
      <p:sp>
        <p:nvSpPr>
          <p:cNvPr id="23" name="AutoShape 23"/>
          <p:cNvSpPr/>
          <p:nvPr/>
        </p:nvSpPr>
        <p:spPr>
          <a:xfrm>
            <a:off x="4191000" y="4641883"/>
            <a:ext cx="3184851" cy="1096601"/>
          </a:xfrm>
          <a:prstGeom prst="rect">
            <a:avLst/>
          </a:prstGeom>
          <a:solidFill>
            <a:srgbClr val="2C92D5"/>
          </a:solidFill>
        </p:spPr>
        <p:txBody>
          <a:bodyPr/>
          <a:lstStyle/>
          <a:p>
            <a:endParaRPr lang="en-US"/>
          </a:p>
        </p:txBody>
      </p:sp>
      <p:grpSp>
        <p:nvGrpSpPr>
          <p:cNvPr id="24" name="Group 24"/>
          <p:cNvGrpSpPr/>
          <p:nvPr/>
        </p:nvGrpSpPr>
        <p:grpSpPr>
          <a:xfrm rot="-8100000">
            <a:off x="6985164" y="4802787"/>
            <a:ext cx="776035" cy="774793"/>
            <a:chOff x="0" y="0"/>
            <a:chExt cx="6350000" cy="6339840"/>
          </a:xfrm>
        </p:grpSpPr>
        <p:sp>
          <p:nvSpPr>
            <p:cNvPr id="25" name="Freeform 2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2C92D5"/>
            </a:solidFill>
          </p:spPr>
        </p:sp>
      </p:grpSp>
      <p:grpSp>
        <p:nvGrpSpPr>
          <p:cNvPr id="31" name="Group 31"/>
          <p:cNvGrpSpPr/>
          <p:nvPr/>
        </p:nvGrpSpPr>
        <p:grpSpPr>
          <a:xfrm>
            <a:off x="4474840" y="1330617"/>
            <a:ext cx="522061" cy="1026167"/>
            <a:chOff x="0" y="0"/>
            <a:chExt cx="1044123" cy="2052334"/>
          </a:xfrm>
        </p:grpSpPr>
        <p:sp>
          <p:nvSpPr>
            <p:cNvPr id="32" name="Freeform 32"/>
            <p:cNvSpPr/>
            <p:nvPr/>
          </p:nvSpPr>
          <p:spPr>
            <a:xfrm>
              <a:off x="0" y="0"/>
              <a:ext cx="1044123" cy="2052334"/>
            </a:xfrm>
            <a:custGeom>
              <a:avLst/>
              <a:gdLst/>
              <a:ahLst/>
              <a:cxnLst/>
              <a:rect l="l" t="t" r="r" b="b"/>
              <a:pathLst>
                <a:path w="1044123" h="2052334">
                  <a:moveTo>
                    <a:pt x="0" y="0"/>
                  </a:moveTo>
                  <a:lnTo>
                    <a:pt x="1044123" y="0"/>
                  </a:lnTo>
                  <a:lnTo>
                    <a:pt x="1044123" y="2052334"/>
                  </a:lnTo>
                  <a:lnTo>
                    <a:pt x="0" y="2052334"/>
                  </a:lnTo>
                  <a:lnTo>
                    <a:pt x="0" y="0"/>
                  </a:lnTo>
                  <a:close/>
                </a:path>
              </a:pathLst>
            </a:custGeom>
            <a:blipFill>
              <a:blip r:embed="rId2">
                <a:extLst>
                  <a:ext uri="{96DAC541-7B7A-43D3-8B79-37D633B846F1}">
                    <asvg:svgBlip xmlns:asvg="http://schemas.microsoft.com/office/drawing/2016/SVG/main" r:embed="rId3"/>
                  </a:ext>
                </a:extLst>
              </a:blip>
              <a:stretch>
                <a:fillRect l="-48280" r="-48280"/>
              </a:stretch>
            </a:blipFill>
          </p:spPr>
        </p:sp>
        <p:sp>
          <p:nvSpPr>
            <p:cNvPr id="33" name="TextBox 33"/>
            <p:cNvSpPr txBox="1"/>
            <p:nvPr/>
          </p:nvSpPr>
          <p:spPr>
            <a:xfrm>
              <a:off x="135672" y="618370"/>
              <a:ext cx="772779" cy="697626"/>
            </a:xfrm>
            <a:prstGeom prst="rect">
              <a:avLst/>
            </a:prstGeom>
          </p:spPr>
          <p:txBody>
            <a:bodyPr lIns="0" tIns="0" rIns="0" bIns="0" rtlCol="0" anchor="t">
              <a:spAutoFit/>
            </a:bodyPr>
            <a:lstStyle/>
            <a:p>
              <a:pPr algn="ctr">
                <a:lnSpc>
                  <a:spcPts val="3144"/>
                </a:lnSpc>
                <a:spcBef>
                  <a:spcPct val="0"/>
                </a:spcBef>
              </a:pPr>
              <a:r>
                <a:rPr lang="en-US" sz="1600" b="1">
                  <a:solidFill>
                    <a:srgbClr val="86EAE9"/>
                  </a:solidFill>
                  <a:latin typeface="Montserrat" panose="00000500000000000000" pitchFamily="2" charset="0"/>
                  <a:ea typeface="Clear Sans Bold"/>
                  <a:cs typeface="Clear Sans Bold"/>
                  <a:sym typeface="Clear Sans Bold"/>
                </a:rPr>
                <a:t>01</a:t>
              </a:r>
            </a:p>
          </p:txBody>
        </p:sp>
      </p:grpSp>
      <p:grpSp>
        <p:nvGrpSpPr>
          <p:cNvPr id="35" name="Group 35"/>
          <p:cNvGrpSpPr/>
          <p:nvPr/>
        </p:nvGrpSpPr>
        <p:grpSpPr>
          <a:xfrm>
            <a:off x="4474840" y="2440354"/>
            <a:ext cx="522061" cy="1026167"/>
            <a:chOff x="0" y="0"/>
            <a:chExt cx="1044123" cy="2052334"/>
          </a:xfrm>
        </p:grpSpPr>
        <p:sp>
          <p:nvSpPr>
            <p:cNvPr id="36" name="Freeform 36"/>
            <p:cNvSpPr/>
            <p:nvPr/>
          </p:nvSpPr>
          <p:spPr>
            <a:xfrm>
              <a:off x="0" y="0"/>
              <a:ext cx="1044123" cy="2052334"/>
            </a:xfrm>
            <a:custGeom>
              <a:avLst/>
              <a:gdLst/>
              <a:ahLst/>
              <a:cxnLst/>
              <a:rect l="l" t="t" r="r" b="b"/>
              <a:pathLst>
                <a:path w="1044123" h="2052334">
                  <a:moveTo>
                    <a:pt x="0" y="0"/>
                  </a:moveTo>
                  <a:lnTo>
                    <a:pt x="1044123" y="0"/>
                  </a:lnTo>
                  <a:lnTo>
                    <a:pt x="1044123" y="2052334"/>
                  </a:lnTo>
                  <a:lnTo>
                    <a:pt x="0" y="2052334"/>
                  </a:lnTo>
                  <a:lnTo>
                    <a:pt x="0" y="0"/>
                  </a:lnTo>
                  <a:close/>
                </a:path>
              </a:pathLst>
            </a:custGeom>
            <a:blipFill>
              <a:blip r:embed="rId2">
                <a:extLst>
                  <a:ext uri="{96DAC541-7B7A-43D3-8B79-37D633B846F1}">
                    <asvg:svgBlip xmlns:asvg="http://schemas.microsoft.com/office/drawing/2016/SVG/main" r:embed="rId3"/>
                  </a:ext>
                </a:extLst>
              </a:blip>
              <a:stretch>
                <a:fillRect l="-48280" r="-48280"/>
              </a:stretch>
            </a:blipFill>
          </p:spPr>
        </p:sp>
        <p:sp>
          <p:nvSpPr>
            <p:cNvPr id="37" name="TextBox 37"/>
            <p:cNvSpPr txBox="1"/>
            <p:nvPr/>
          </p:nvSpPr>
          <p:spPr>
            <a:xfrm>
              <a:off x="135672" y="618370"/>
              <a:ext cx="772779" cy="697626"/>
            </a:xfrm>
            <a:prstGeom prst="rect">
              <a:avLst/>
            </a:prstGeom>
          </p:spPr>
          <p:txBody>
            <a:bodyPr lIns="0" tIns="0" rIns="0" bIns="0" rtlCol="0" anchor="t">
              <a:spAutoFit/>
            </a:bodyPr>
            <a:lstStyle/>
            <a:p>
              <a:pPr algn="ctr">
                <a:lnSpc>
                  <a:spcPts val="3144"/>
                </a:lnSpc>
                <a:spcBef>
                  <a:spcPct val="0"/>
                </a:spcBef>
              </a:pPr>
              <a:r>
                <a:rPr lang="en-US" sz="1600" b="1">
                  <a:solidFill>
                    <a:srgbClr val="3EDAD8"/>
                  </a:solidFill>
                  <a:latin typeface="Montserrat" panose="00000500000000000000" pitchFamily="2" charset="0"/>
                  <a:ea typeface="Clear Sans Bold"/>
                  <a:cs typeface="Clear Sans Bold"/>
                  <a:sym typeface="Clear Sans Bold"/>
                </a:rPr>
                <a:t>02</a:t>
              </a:r>
            </a:p>
          </p:txBody>
        </p:sp>
      </p:grpSp>
      <p:sp>
        <p:nvSpPr>
          <p:cNvPr id="38" name="TextBox 38"/>
          <p:cNvSpPr txBox="1"/>
          <p:nvPr/>
        </p:nvSpPr>
        <p:spPr>
          <a:xfrm>
            <a:off x="5218602" y="3935923"/>
            <a:ext cx="2157249" cy="243015"/>
          </a:xfrm>
          <a:prstGeom prst="rect">
            <a:avLst/>
          </a:prstGeom>
        </p:spPr>
        <p:txBody>
          <a:bodyPr lIns="0" tIns="0" rIns="0" bIns="0" rtlCol="0" anchor="t">
            <a:spAutoFit/>
          </a:bodyPr>
          <a:lstStyle/>
          <a:p>
            <a:pPr>
              <a:lnSpc>
                <a:spcPts val="1978"/>
              </a:lnSpc>
              <a:spcBef>
                <a:spcPct val="0"/>
              </a:spcBef>
            </a:pPr>
            <a:r>
              <a:rPr lang="vi-VN" sz="1600" b="1">
                <a:solidFill>
                  <a:schemeClr val="bg1"/>
                </a:solidFill>
                <a:effectLst/>
                <a:latin typeface="Montserrat" panose="00000500000000000000" pitchFamily="2" charset="0"/>
                <a:ea typeface="Times New Roman" panose="02020603050405020304" pitchFamily="18" charset="0"/>
              </a:rPr>
              <a:t>Đối với </a:t>
            </a:r>
            <a:r>
              <a:rPr lang="en-US" sz="1600" b="1">
                <a:solidFill>
                  <a:schemeClr val="bg1"/>
                </a:solidFill>
                <a:effectLst/>
                <a:latin typeface="Montserrat" panose="00000500000000000000" pitchFamily="2" charset="0"/>
                <a:ea typeface="Times New Roman" panose="02020603050405020304" pitchFamily="18" charset="0"/>
              </a:rPr>
              <a:t>trẻ: </a:t>
            </a:r>
            <a:endParaRPr lang="en-US" sz="1600" b="1" spc="59">
              <a:solidFill>
                <a:schemeClr val="bg1"/>
              </a:solidFill>
              <a:latin typeface="Montserrat" panose="00000500000000000000" pitchFamily="2" charset="0"/>
              <a:ea typeface="Arimo Bold"/>
              <a:cs typeface="Arimo Bold"/>
              <a:sym typeface="Arimo Bold"/>
            </a:endParaRPr>
          </a:p>
        </p:txBody>
      </p:sp>
      <p:grpSp>
        <p:nvGrpSpPr>
          <p:cNvPr id="39" name="Group 39"/>
          <p:cNvGrpSpPr/>
          <p:nvPr/>
        </p:nvGrpSpPr>
        <p:grpSpPr>
          <a:xfrm>
            <a:off x="4474840" y="3561606"/>
            <a:ext cx="522061" cy="1026167"/>
            <a:chOff x="0" y="0"/>
            <a:chExt cx="1044123" cy="2052334"/>
          </a:xfrm>
        </p:grpSpPr>
        <p:sp>
          <p:nvSpPr>
            <p:cNvPr id="40" name="Freeform 40"/>
            <p:cNvSpPr/>
            <p:nvPr/>
          </p:nvSpPr>
          <p:spPr>
            <a:xfrm>
              <a:off x="0" y="0"/>
              <a:ext cx="1044123" cy="2052334"/>
            </a:xfrm>
            <a:custGeom>
              <a:avLst/>
              <a:gdLst/>
              <a:ahLst/>
              <a:cxnLst/>
              <a:rect l="l" t="t" r="r" b="b"/>
              <a:pathLst>
                <a:path w="1044123" h="2052334">
                  <a:moveTo>
                    <a:pt x="0" y="0"/>
                  </a:moveTo>
                  <a:lnTo>
                    <a:pt x="1044123" y="0"/>
                  </a:lnTo>
                  <a:lnTo>
                    <a:pt x="1044123" y="2052334"/>
                  </a:lnTo>
                  <a:lnTo>
                    <a:pt x="0" y="2052334"/>
                  </a:lnTo>
                  <a:lnTo>
                    <a:pt x="0" y="0"/>
                  </a:lnTo>
                  <a:close/>
                </a:path>
              </a:pathLst>
            </a:custGeom>
            <a:blipFill>
              <a:blip r:embed="rId2">
                <a:extLst>
                  <a:ext uri="{96DAC541-7B7A-43D3-8B79-37D633B846F1}">
                    <asvg:svgBlip xmlns:asvg="http://schemas.microsoft.com/office/drawing/2016/SVG/main" r:embed="rId3"/>
                  </a:ext>
                </a:extLst>
              </a:blip>
              <a:stretch>
                <a:fillRect l="-48280" r="-48280"/>
              </a:stretch>
            </a:blipFill>
          </p:spPr>
        </p:sp>
        <p:sp>
          <p:nvSpPr>
            <p:cNvPr id="41" name="TextBox 41"/>
            <p:cNvSpPr txBox="1"/>
            <p:nvPr/>
          </p:nvSpPr>
          <p:spPr>
            <a:xfrm>
              <a:off x="135672" y="618370"/>
              <a:ext cx="772779" cy="697626"/>
            </a:xfrm>
            <a:prstGeom prst="rect">
              <a:avLst/>
            </a:prstGeom>
          </p:spPr>
          <p:txBody>
            <a:bodyPr lIns="0" tIns="0" rIns="0" bIns="0" rtlCol="0" anchor="t">
              <a:spAutoFit/>
            </a:bodyPr>
            <a:lstStyle/>
            <a:p>
              <a:pPr algn="ctr">
                <a:lnSpc>
                  <a:spcPts val="3144"/>
                </a:lnSpc>
                <a:spcBef>
                  <a:spcPct val="0"/>
                </a:spcBef>
              </a:pPr>
              <a:r>
                <a:rPr lang="en-US" sz="1600" b="1">
                  <a:solidFill>
                    <a:srgbClr val="37C9EF"/>
                  </a:solidFill>
                  <a:latin typeface="Montserrat" panose="00000500000000000000" pitchFamily="2" charset="0"/>
                  <a:ea typeface="Clear Sans Bold"/>
                  <a:cs typeface="Clear Sans Bold"/>
                  <a:sym typeface="Clear Sans Bold"/>
                </a:rPr>
                <a:t>03</a:t>
              </a:r>
            </a:p>
          </p:txBody>
        </p:sp>
      </p:grpSp>
      <p:sp>
        <p:nvSpPr>
          <p:cNvPr id="42" name="TextBox 42"/>
          <p:cNvSpPr txBox="1"/>
          <p:nvPr/>
        </p:nvSpPr>
        <p:spPr>
          <a:xfrm>
            <a:off x="5218602" y="5046132"/>
            <a:ext cx="2157249" cy="262251"/>
          </a:xfrm>
          <a:prstGeom prst="rect">
            <a:avLst/>
          </a:prstGeom>
        </p:spPr>
        <p:txBody>
          <a:bodyPr lIns="0" tIns="0" rIns="0" bIns="0" rtlCol="0" anchor="t">
            <a:spAutoFit/>
          </a:bodyPr>
          <a:lstStyle/>
          <a:p>
            <a:pPr>
              <a:lnSpc>
                <a:spcPts val="2236"/>
              </a:lnSpc>
              <a:spcBef>
                <a:spcPct val="0"/>
              </a:spcBef>
            </a:pPr>
            <a:r>
              <a:rPr lang="en-US" sz="1600" b="1">
                <a:solidFill>
                  <a:schemeClr val="bg1"/>
                </a:solidFill>
                <a:effectLst/>
                <a:latin typeface="Montserrat" panose="00000500000000000000" pitchFamily="2" charset="0"/>
                <a:ea typeface="Times New Roman" panose="02020603050405020304" pitchFamily="18" charset="0"/>
              </a:rPr>
              <a:t>Đối với phụ huynh</a:t>
            </a:r>
            <a:endParaRPr lang="en-US" sz="1600" b="1" spc="67">
              <a:solidFill>
                <a:schemeClr val="bg1"/>
              </a:solidFill>
              <a:latin typeface="Montserrat" panose="00000500000000000000" pitchFamily="2" charset="0"/>
              <a:ea typeface="Arimo Bold"/>
              <a:cs typeface="Arimo Bold"/>
              <a:sym typeface="Arimo Bold"/>
            </a:endParaRPr>
          </a:p>
        </p:txBody>
      </p:sp>
      <p:grpSp>
        <p:nvGrpSpPr>
          <p:cNvPr id="43" name="Group 43"/>
          <p:cNvGrpSpPr/>
          <p:nvPr/>
        </p:nvGrpSpPr>
        <p:grpSpPr>
          <a:xfrm>
            <a:off x="4474840" y="4677100"/>
            <a:ext cx="522061" cy="1026167"/>
            <a:chOff x="0" y="0"/>
            <a:chExt cx="1044123" cy="2052334"/>
          </a:xfrm>
        </p:grpSpPr>
        <p:sp>
          <p:nvSpPr>
            <p:cNvPr id="44" name="Freeform 44"/>
            <p:cNvSpPr/>
            <p:nvPr/>
          </p:nvSpPr>
          <p:spPr>
            <a:xfrm>
              <a:off x="0" y="0"/>
              <a:ext cx="1044123" cy="2052334"/>
            </a:xfrm>
            <a:custGeom>
              <a:avLst/>
              <a:gdLst/>
              <a:ahLst/>
              <a:cxnLst/>
              <a:rect l="l" t="t" r="r" b="b"/>
              <a:pathLst>
                <a:path w="1044123" h="2052334">
                  <a:moveTo>
                    <a:pt x="0" y="0"/>
                  </a:moveTo>
                  <a:lnTo>
                    <a:pt x="1044123" y="0"/>
                  </a:lnTo>
                  <a:lnTo>
                    <a:pt x="1044123" y="2052334"/>
                  </a:lnTo>
                  <a:lnTo>
                    <a:pt x="0" y="2052334"/>
                  </a:lnTo>
                  <a:lnTo>
                    <a:pt x="0" y="0"/>
                  </a:lnTo>
                  <a:close/>
                </a:path>
              </a:pathLst>
            </a:custGeom>
            <a:blipFill>
              <a:blip r:embed="rId2">
                <a:extLst>
                  <a:ext uri="{96DAC541-7B7A-43D3-8B79-37D633B846F1}">
                    <asvg:svgBlip xmlns:asvg="http://schemas.microsoft.com/office/drawing/2016/SVG/main" r:embed="rId3"/>
                  </a:ext>
                </a:extLst>
              </a:blip>
              <a:stretch>
                <a:fillRect l="-48280" r="-48280"/>
              </a:stretch>
            </a:blipFill>
          </p:spPr>
        </p:sp>
        <p:sp>
          <p:nvSpPr>
            <p:cNvPr id="45" name="TextBox 45"/>
            <p:cNvSpPr txBox="1"/>
            <p:nvPr/>
          </p:nvSpPr>
          <p:spPr>
            <a:xfrm>
              <a:off x="135672" y="618370"/>
              <a:ext cx="772779" cy="697626"/>
            </a:xfrm>
            <a:prstGeom prst="rect">
              <a:avLst/>
            </a:prstGeom>
          </p:spPr>
          <p:txBody>
            <a:bodyPr lIns="0" tIns="0" rIns="0" bIns="0" rtlCol="0" anchor="t">
              <a:spAutoFit/>
            </a:bodyPr>
            <a:lstStyle/>
            <a:p>
              <a:pPr algn="ctr">
                <a:lnSpc>
                  <a:spcPts val="3144"/>
                </a:lnSpc>
                <a:spcBef>
                  <a:spcPct val="0"/>
                </a:spcBef>
              </a:pPr>
              <a:r>
                <a:rPr lang="en-US" sz="1600" b="1">
                  <a:solidFill>
                    <a:srgbClr val="2C92D5"/>
                  </a:solidFill>
                  <a:latin typeface="Montserrat" panose="00000500000000000000" pitchFamily="2" charset="0"/>
                  <a:ea typeface="Clear Sans Bold"/>
                  <a:cs typeface="Clear Sans Bold"/>
                  <a:sym typeface="Clear Sans Bold"/>
                </a:rPr>
                <a:t>04</a:t>
              </a:r>
            </a:p>
          </p:txBody>
        </p:sp>
      </p:grpSp>
      <p:sp>
        <p:nvSpPr>
          <p:cNvPr id="50" name="TextBox 8">
            <a:extLst>
              <a:ext uri="{FF2B5EF4-FFF2-40B4-BE49-F238E27FC236}">
                <a16:creationId xmlns:a16="http://schemas.microsoft.com/office/drawing/2014/main" id="{49962BB6-F082-4EE0-8AC9-23471E028F81}"/>
              </a:ext>
            </a:extLst>
          </p:cNvPr>
          <p:cNvSpPr txBox="1"/>
          <p:nvPr/>
        </p:nvSpPr>
        <p:spPr>
          <a:xfrm>
            <a:off x="5215931" y="2896144"/>
            <a:ext cx="2157249" cy="262251"/>
          </a:xfrm>
          <a:prstGeom prst="rect">
            <a:avLst/>
          </a:prstGeom>
        </p:spPr>
        <p:txBody>
          <a:bodyPr lIns="0" tIns="0" rIns="0" bIns="0" rtlCol="0" anchor="t">
            <a:spAutoFit/>
          </a:bodyPr>
          <a:lstStyle/>
          <a:p>
            <a:pPr>
              <a:lnSpc>
                <a:spcPts val="2236"/>
              </a:lnSpc>
              <a:spcBef>
                <a:spcPct val="0"/>
              </a:spcBef>
            </a:pPr>
            <a:r>
              <a:rPr lang="en-US" sz="1600" b="1" spc="67">
                <a:solidFill>
                  <a:schemeClr val="bg1"/>
                </a:solidFill>
                <a:latin typeface="Montserrat" panose="00000500000000000000" pitchFamily="2" charset="0"/>
                <a:ea typeface="Arimo Bold"/>
                <a:cs typeface="Arimo Bold"/>
                <a:sym typeface="Arimo Bold"/>
              </a:rPr>
              <a:t>Đối với giáo viên</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0-#ppt_w/2"/>
                                          </p:val>
                                        </p:tav>
                                        <p:tav tm="100000">
                                          <p:val>
                                            <p:strVal val="#ppt_x"/>
                                          </p:val>
                                        </p:tav>
                                      </p:tavLst>
                                    </p:anim>
                                    <p:anim calcmode="lin" valueType="num">
                                      <p:cBhvr additive="base">
                                        <p:cTn id="16" dur="75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750" fill="hold"/>
                                        <p:tgtEl>
                                          <p:spTgt spid="18"/>
                                        </p:tgtEl>
                                        <p:attrNameLst>
                                          <p:attrName>ppt_x</p:attrName>
                                        </p:attrNameLst>
                                      </p:cBhvr>
                                      <p:tavLst>
                                        <p:tav tm="0">
                                          <p:val>
                                            <p:strVal val="0-#ppt_w/2"/>
                                          </p:val>
                                        </p:tav>
                                        <p:tav tm="100000">
                                          <p:val>
                                            <p:strVal val="#ppt_x"/>
                                          </p:val>
                                        </p:tav>
                                      </p:tavLst>
                                    </p:anim>
                                    <p:anim calcmode="lin" valueType="num">
                                      <p:cBhvr additive="base">
                                        <p:cTn id="20" dur="75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750" fill="hold"/>
                                        <p:tgtEl>
                                          <p:spTgt spid="23"/>
                                        </p:tgtEl>
                                        <p:attrNameLst>
                                          <p:attrName>ppt_x</p:attrName>
                                        </p:attrNameLst>
                                      </p:cBhvr>
                                      <p:tavLst>
                                        <p:tav tm="0">
                                          <p:val>
                                            <p:strVal val="0-#ppt_w/2"/>
                                          </p:val>
                                        </p:tav>
                                        <p:tav tm="100000">
                                          <p:val>
                                            <p:strVal val="#ppt_x"/>
                                          </p:val>
                                        </p:tav>
                                      </p:tavLst>
                                    </p:anim>
                                    <p:anim calcmode="lin" valueType="num">
                                      <p:cBhvr additive="base">
                                        <p:cTn id="24" dur="750" fill="hold"/>
                                        <p:tgtEl>
                                          <p:spTgt spid="23"/>
                                        </p:tgtEl>
                                        <p:attrNameLst>
                                          <p:attrName>ppt_y</p:attrName>
                                        </p:attrNameLst>
                                      </p:cBhvr>
                                      <p:tavLst>
                                        <p:tav tm="0">
                                          <p:val>
                                            <p:strVal val="#ppt_y"/>
                                          </p:val>
                                        </p:tav>
                                        <p:tav tm="100000">
                                          <p:val>
                                            <p:strVal val="#ppt_y"/>
                                          </p:val>
                                        </p:tav>
                                      </p:tavLst>
                                    </p:anim>
                                  </p:childTnLst>
                                </p:cTn>
                              </p:par>
                              <p:par>
                                <p:cTn id="25" presetID="47" presetClass="entr" presetSubtype="0" fill="hold" grpId="0" nodeType="withEffect">
                                  <p:stCondLst>
                                    <p:cond delay="75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75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75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75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P spid="12" grpId="0"/>
      <p:bldP spid="13" grpId="0" animBg="1"/>
      <p:bldP spid="17" grpId="0"/>
      <p:bldP spid="18" grpId="0" animBg="1"/>
      <p:bldP spid="22" grpId="0"/>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100000">
              <a:sysClr val="window" lastClr="FFFFFF"/>
            </a:gs>
          </a:gsLst>
          <a:lin ang="18900000" scaled="1"/>
        </a:gradFill>
        <a:effectLst/>
      </p:bgPr>
    </p:bg>
    <p:spTree>
      <p:nvGrpSpPr>
        <p:cNvPr id="1" name=""/>
        <p:cNvGrpSpPr/>
        <p:nvPr/>
      </p:nvGrpSpPr>
      <p:grpSpPr>
        <a:xfrm>
          <a:off x="0" y="0"/>
          <a:ext cx="0" cy="0"/>
          <a:chOff x="0" y="0"/>
          <a:chExt cx="0" cy="0"/>
        </a:xfrm>
      </p:grpSpPr>
      <p:pic>
        <p:nvPicPr>
          <p:cNvPr id="8" name="Picture 3" descr="bar8"/>
          <p:cNvPicPr>
            <a:picLocks noChangeAspect="1" noChangeArrowheads="1" noCrop="1"/>
          </p:cNvPicPr>
          <p:nvPr/>
        </p:nvPicPr>
        <p:blipFill>
          <a:blip r:embed="rId4"/>
          <a:srcRect/>
          <a:stretch>
            <a:fillRect/>
          </a:stretch>
        </p:blipFill>
        <p:spPr bwMode="auto">
          <a:xfrm>
            <a:off x="1843969" y="1549728"/>
            <a:ext cx="7229475" cy="38100"/>
          </a:xfrm>
          <a:prstGeom prst="rect">
            <a:avLst/>
          </a:prstGeom>
          <a:noFill/>
          <a:ln w="9525">
            <a:noFill/>
            <a:miter lim="800000"/>
            <a:headEnd/>
            <a:tailEnd/>
          </a:ln>
        </p:spPr>
      </p:pic>
      <p:sp>
        <p:nvSpPr>
          <p:cNvPr id="16" name="AutoShape 8"/>
          <p:cNvSpPr>
            <a:spLocks noChangeArrowheads="1"/>
          </p:cNvSpPr>
          <p:nvPr/>
        </p:nvSpPr>
        <p:spPr bwMode="blackWhite">
          <a:xfrm>
            <a:off x="1828800" y="2631255"/>
            <a:ext cx="6629400" cy="609599"/>
          </a:xfrm>
          <a:prstGeom prst="roundRect">
            <a:avLst>
              <a:gd name="adj" fmla="val 9106"/>
            </a:avLst>
          </a:prstGeom>
          <a:solidFill>
            <a:schemeClr val="accent4">
              <a:lumMod val="60000"/>
              <a:lumOff val="40000"/>
            </a:schemeClr>
          </a:solidFill>
          <a:ln w="25400">
            <a:solidFill>
              <a:schemeClr val="bg2">
                <a:lumMod val="50000"/>
              </a:schemeClr>
            </a:solidFill>
            <a:round/>
            <a:headEnd/>
            <a:tailEnd/>
          </a:ln>
          <a:effectLst/>
        </p:spPr>
        <p:txBody>
          <a:bodyPr wrap="none" anchor="ctr"/>
          <a:lstStyle/>
          <a:p>
            <a:r>
              <a:rPr lang="vi-VN">
                <a:solidFill>
                  <a:schemeClr val="bg1">
                    <a:lumMod val="50000"/>
                  </a:schemeClr>
                </a:solidFill>
                <a:latin typeface="Montserrat" panose="00000500000000000000" pitchFamily="2" charset="0"/>
              </a:rPr>
              <a:t>Giáo viên</a:t>
            </a:r>
            <a:r>
              <a:rPr lang="en-US">
                <a:solidFill>
                  <a:schemeClr val="bg1">
                    <a:lumMod val="50000"/>
                  </a:schemeClr>
                </a:solidFill>
                <a:latin typeface="Montserrat" panose="00000500000000000000" pitchFamily="2" charset="0"/>
              </a:rPr>
              <a:t> có hiểu biết về tâm sinh lí của trẻ 24-36 tháng</a:t>
            </a:r>
          </a:p>
        </p:txBody>
      </p:sp>
      <p:sp>
        <p:nvSpPr>
          <p:cNvPr id="17" name="Pentagon 16"/>
          <p:cNvSpPr/>
          <p:nvPr/>
        </p:nvSpPr>
        <p:spPr>
          <a:xfrm>
            <a:off x="1828801" y="1828801"/>
            <a:ext cx="4953000" cy="609599"/>
          </a:xfrm>
          <a:prstGeom prst="homePlate">
            <a:avLst/>
          </a:prstGeom>
          <a:solidFill>
            <a:schemeClr val="bg2"/>
          </a:solidFill>
          <a:ln>
            <a:solidFill>
              <a:schemeClr val="tx2">
                <a:lumMod val="85000"/>
                <a:lumOff val="15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US">
                <a:solidFill>
                  <a:schemeClr val="bg1">
                    <a:lumMod val="50000"/>
                  </a:schemeClr>
                </a:solidFill>
                <a:latin typeface="Montserrat" panose="00000500000000000000" pitchFamily="2" charset="0"/>
              </a:rPr>
              <a:t>Số lượng giáo viên đủ 2 cô trên một lớp </a:t>
            </a:r>
          </a:p>
        </p:txBody>
      </p:sp>
      <p:sp>
        <p:nvSpPr>
          <p:cNvPr id="18" name="AutoShape 8"/>
          <p:cNvSpPr>
            <a:spLocks noChangeArrowheads="1"/>
          </p:cNvSpPr>
          <p:nvPr/>
        </p:nvSpPr>
        <p:spPr bwMode="blackWhite">
          <a:xfrm>
            <a:off x="1793240" y="3406093"/>
            <a:ext cx="6893560" cy="912045"/>
          </a:xfrm>
          <a:prstGeom prst="roundRect">
            <a:avLst>
              <a:gd name="adj" fmla="val 9106"/>
            </a:avLst>
          </a:prstGeom>
          <a:solidFill>
            <a:schemeClr val="accent2">
              <a:lumMod val="20000"/>
              <a:lumOff val="80000"/>
            </a:schemeClr>
          </a:solidFill>
          <a:ln>
            <a:headEnd/>
            <a:tailEnd/>
          </a:ln>
        </p:spPr>
        <p:style>
          <a:lnRef idx="2">
            <a:schemeClr val="accent2"/>
          </a:lnRef>
          <a:fillRef idx="1">
            <a:schemeClr val="lt1"/>
          </a:fillRef>
          <a:effectRef idx="0">
            <a:schemeClr val="accent2"/>
          </a:effectRef>
          <a:fontRef idx="minor">
            <a:schemeClr val="dk1"/>
          </a:fontRef>
        </p:style>
        <p:txBody>
          <a:bodyPr wrap="none" anchor="ctr"/>
          <a:lstStyle/>
          <a:p>
            <a:endParaRPr lang="en-US">
              <a:solidFill>
                <a:schemeClr val="bg1">
                  <a:lumMod val="50000"/>
                </a:schemeClr>
              </a:solidFill>
              <a:latin typeface="Montserrat" panose="00000500000000000000" pitchFamily="2" charset="0"/>
            </a:endParaRPr>
          </a:p>
        </p:txBody>
      </p:sp>
      <p:grpSp>
        <p:nvGrpSpPr>
          <p:cNvPr id="3" name="Group 2">
            <a:extLst>
              <a:ext uri="{FF2B5EF4-FFF2-40B4-BE49-F238E27FC236}">
                <a16:creationId xmlns:a16="http://schemas.microsoft.com/office/drawing/2014/main" id="{041C5D93-FC24-C351-CE4C-C6010775380D}"/>
              </a:ext>
            </a:extLst>
          </p:cNvPr>
          <p:cNvGrpSpPr/>
          <p:nvPr/>
        </p:nvGrpSpPr>
        <p:grpSpPr>
          <a:xfrm>
            <a:off x="1828801" y="60657"/>
            <a:ext cx="7162800" cy="1192948"/>
            <a:chOff x="838200" y="1600200"/>
            <a:chExt cx="9382125" cy="1179821"/>
          </a:xfrm>
        </p:grpSpPr>
        <p:sp>
          <p:nvSpPr>
            <p:cNvPr id="4" name="Freeform 15">
              <a:extLst>
                <a:ext uri="{FF2B5EF4-FFF2-40B4-BE49-F238E27FC236}">
                  <a16:creationId xmlns:a16="http://schemas.microsoft.com/office/drawing/2014/main" id="{2E9494B5-1D90-F22D-39E0-BAE335117851}"/>
                </a:ext>
              </a:extLst>
            </p:cNvPr>
            <p:cNvSpPr/>
            <p:nvPr/>
          </p:nvSpPr>
          <p:spPr bwMode="gray">
            <a:xfrm flipV="1">
              <a:off x="838200" y="1600200"/>
              <a:ext cx="7924800" cy="1179821"/>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solidFill>
              <a:schemeClr val="accent6">
                <a:lumMod val="20000"/>
                <a:lumOff val="80000"/>
              </a:schemeClr>
            </a:soli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solidFill>
                  <a:schemeClr val="bg1">
                    <a:lumMod val="50000"/>
                  </a:schemeClr>
                </a:solidFill>
                <a:latin typeface="Montserrat" panose="00000500000000000000" pitchFamily="2" charset="0"/>
              </a:endParaRPr>
            </a:p>
          </p:txBody>
        </p:sp>
        <p:sp>
          <p:nvSpPr>
            <p:cNvPr id="5" name="Rectangle 4">
              <a:extLst>
                <a:ext uri="{FF2B5EF4-FFF2-40B4-BE49-F238E27FC236}">
                  <a16:creationId xmlns:a16="http://schemas.microsoft.com/office/drawing/2014/main" id="{38F8A66E-8838-7DBE-1EA4-4A345856D50A}"/>
                </a:ext>
              </a:extLst>
            </p:cNvPr>
            <p:cNvSpPr>
              <a:spLocks noChangeArrowheads="1"/>
            </p:cNvSpPr>
            <p:nvPr/>
          </p:nvSpPr>
          <p:spPr bwMode="auto">
            <a:xfrm>
              <a:off x="847725" y="1928500"/>
              <a:ext cx="9372600" cy="369332"/>
            </a:xfrm>
            <a:prstGeom prst="rect">
              <a:avLst/>
            </a:prstGeom>
            <a:noFill/>
            <a:ln w="9525">
              <a:noFill/>
              <a:miter lim="800000"/>
              <a:headEnd/>
              <a:tailEnd/>
            </a:ln>
          </p:spPr>
          <p:txBody>
            <a:bodyPr wrap="square">
              <a:spAutoFit/>
            </a:bodyPr>
            <a:lstStyle/>
            <a:p>
              <a:r>
                <a:rPr lang="nl-NL" b="1">
                  <a:solidFill>
                    <a:schemeClr val="bg1">
                      <a:lumMod val="50000"/>
                    </a:schemeClr>
                  </a:solidFill>
                  <a:latin typeface="Montserrat" panose="00000500000000000000" pitchFamily="2" charset="0"/>
                  <a:cs typeface="Times New Roman" panose="02020603050405020304" pitchFamily="18" charset="0"/>
                </a:rPr>
                <a:t>IV. Điều kiện và khả năng áp dụng</a:t>
              </a:r>
              <a:endParaRPr lang="en-US" dirty="0">
                <a:solidFill>
                  <a:schemeClr val="bg1">
                    <a:lumMod val="50000"/>
                  </a:schemeClr>
                </a:solidFill>
                <a:latin typeface="Montserrat" panose="00000500000000000000" pitchFamily="2" charset="0"/>
                <a:cs typeface="Times New Roman" panose="02020603050405020304" pitchFamily="18" charset="0"/>
              </a:endParaRPr>
            </a:p>
          </p:txBody>
        </p:sp>
      </p:grpSp>
      <p:sp>
        <p:nvSpPr>
          <p:cNvPr id="6" name="TextBox 5">
            <a:extLst>
              <a:ext uri="{FF2B5EF4-FFF2-40B4-BE49-F238E27FC236}">
                <a16:creationId xmlns:a16="http://schemas.microsoft.com/office/drawing/2014/main" id="{143B2E51-4751-45F7-ADFA-644E4C9D899E}"/>
              </a:ext>
            </a:extLst>
          </p:cNvPr>
          <p:cNvSpPr txBox="1"/>
          <p:nvPr/>
        </p:nvSpPr>
        <p:spPr>
          <a:xfrm>
            <a:off x="1916430" y="3554032"/>
            <a:ext cx="6266180" cy="830997"/>
          </a:xfrm>
          <a:prstGeom prst="rect">
            <a:avLst/>
          </a:prstGeom>
          <a:noFill/>
        </p:spPr>
        <p:txBody>
          <a:bodyPr wrap="square" lIns="0" tIns="0" rIns="0" bIns="0" rtlCol="0">
            <a:spAutoFit/>
          </a:bodyPr>
          <a:lstStyle/>
          <a:p>
            <a:r>
              <a:rPr lang="en-US">
                <a:solidFill>
                  <a:schemeClr val="bg1">
                    <a:lumMod val="50000"/>
                  </a:schemeClr>
                </a:solidFill>
                <a:latin typeface="Montserrat" panose="00000500000000000000" pitchFamily="2" charset="0"/>
              </a:rPr>
              <a:t>Giáo viên phải luôn có tinh thần học hỏi, mạnh dạn đề xuất những biện pháp mới vào quá trình dạy trẻ.</a:t>
            </a:r>
          </a:p>
          <a:p>
            <a:pPr algn="l"/>
            <a:endParaRPr lang="en-US">
              <a:solidFill>
                <a:schemeClr val="bg1">
                  <a:lumMod val="50000"/>
                </a:schemeClr>
              </a:solidFill>
              <a:latin typeface="Montserrat" panose="00000500000000000000" pitchFamily="2" charset="0"/>
            </a:endParaRPr>
          </a:p>
        </p:txBody>
      </p:sp>
      <p:grpSp>
        <p:nvGrpSpPr>
          <p:cNvPr id="9" name="Group 8">
            <a:extLst>
              <a:ext uri="{FF2B5EF4-FFF2-40B4-BE49-F238E27FC236}">
                <a16:creationId xmlns:a16="http://schemas.microsoft.com/office/drawing/2014/main" id="{D5927805-71AC-458B-9D77-C8FA27C037DD}"/>
              </a:ext>
            </a:extLst>
          </p:cNvPr>
          <p:cNvGrpSpPr/>
          <p:nvPr/>
        </p:nvGrpSpPr>
        <p:grpSpPr>
          <a:xfrm>
            <a:off x="1828800" y="4466077"/>
            <a:ext cx="7162800" cy="727895"/>
            <a:chOff x="1828800" y="4466077"/>
            <a:chExt cx="7086600" cy="749053"/>
          </a:xfrm>
          <a:solidFill>
            <a:srgbClr val="E9F0F2"/>
          </a:solidFill>
        </p:grpSpPr>
        <p:sp>
          <p:nvSpPr>
            <p:cNvPr id="11" name="AutoShape 8">
              <a:extLst>
                <a:ext uri="{FF2B5EF4-FFF2-40B4-BE49-F238E27FC236}">
                  <a16:creationId xmlns:a16="http://schemas.microsoft.com/office/drawing/2014/main" id="{87300F9D-8A70-453B-B393-E9D879D6D48E}"/>
                </a:ext>
              </a:extLst>
            </p:cNvPr>
            <p:cNvSpPr>
              <a:spLocks noChangeArrowheads="1"/>
            </p:cNvSpPr>
            <p:nvPr/>
          </p:nvSpPr>
          <p:spPr bwMode="blackWhite">
            <a:xfrm>
              <a:off x="1828800" y="4466077"/>
              <a:ext cx="7086600" cy="749053"/>
            </a:xfrm>
            <a:prstGeom prst="roundRect">
              <a:avLst>
                <a:gd name="adj" fmla="val 9106"/>
              </a:avLst>
            </a:prstGeom>
            <a:grpFill/>
            <a:ln>
              <a:headEnd/>
              <a:tailEnd/>
            </a:ln>
          </p:spPr>
          <p:style>
            <a:lnRef idx="2">
              <a:schemeClr val="accent2"/>
            </a:lnRef>
            <a:fillRef idx="1">
              <a:schemeClr val="lt1"/>
            </a:fillRef>
            <a:effectRef idx="0">
              <a:schemeClr val="accent2"/>
            </a:effectRef>
            <a:fontRef idx="minor">
              <a:schemeClr val="dk1"/>
            </a:fontRef>
          </p:style>
          <p:txBody>
            <a:bodyPr wrap="none" anchor="ctr"/>
            <a:lstStyle/>
            <a:p>
              <a:endParaRPr lang="en-US">
                <a:solidFill>
                  <a:schemeClr val="bg1">
                    <a:lumMod val="50000"/>
                  </a:schemeClr>
                </a:solidFill>
                <a:latin typeface="Montserrat" panose="00000500000000000000" pitchFamily="2" charset="0"/>
              </a:endParaRPr>
            </a:p>
          </p:txBody>
        </p:sp>
        <p:sp>
          <p:nvSpPr>
            <p:cNvPr id="7" name="TextBox 6">
              <a:extLst>
                <a:ext uri="{FF2B5EF4-FFF2-40B4-BE49-F238E27FC236}">
                  <a16:creationId xmlns:a16="http://schemas.microsoft.com/office/drawing/2014/main" id="{99BE471F-C954-48E5-A6EF-F8D85B363701}"/>
                </a:ext>
              </a:extLst>
            </p:cNvPr>
            <p:cNvSpPr txBox="1"/>
            <p:nvPr/>
          </p:nvSpPr>
          <p:spPr>
            <a:xfrm>
              <a:off x="1900400" y="4589458"/>
              <a:ext cx="4876800" cy="570101"/>
            </a:xfrm>
            <a:prstGeom prst="rect">
              <a:avLst/>
            </a:prstGeom>
            <a:grpFill/>
          </p:spPr>
          <p:txBody>
            <a:bodyPr wrap="square" lIns="0" tIns="0" rIns="0" bIns="0" rtlCol="0">
              <a:spAutoFit/>
            </a:bodyPr>
            <a:lstStyle/>
            <a:p>
              <a:r>
                <a:rPr lang="en-US" sz="180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Trẻ đi học đều đảm bảo tỉ lệ chuyên cần.</a:t>
              </a:r>
              <a:endParaRPr lang="en-US" sz="1800">
                <a:solidFill>
                  <a:schemeClr val="bg1">
                    <a:lumMod val="50000"/>
                  </a:schemeClr>
                </a:solidFill>
                <a:effectLst/>
                <a:latin typeface="Montserrat" panose="00000500000000000000" pitchFamily="2" charset="0"/>
                <a:ea typeface="Calibri" panose="020F0502020204030204" pitchFamily="34" charset="0"/>
                <a:cs typeface="Times New Roman" panose="02020603050405020304" pitchFamily="18" charset="0"/>
              </a:endParaRPr>
            </a:p>
            <a:p>
              <a:pPr algn="l"/>
              <a:endParaRPr lang="en-US">
                <a:solidFill>
                  <a:schemeClr val="bg1">
                    <a:lumMod val="50000"/>
                  </a:schemeClr>
                </a:solidFill>
                <a:latin typeface="Montserrat" panose="00000500000000000000" pitchFamily="2" charset="0"/>
              </a:endParaRPr>
            </a:p>
          </p:txBody>
        </p:sp>
      </p:grpSp>
      <p:sp>
        <p:nvSpPr>
          <p:cNvPr id="14" name="Pentagon 16">
            <a:extLst>
              <a:ext uri="{FF2B5EF4-FFF2-40B4-BE49-F238E27FC236}">
                <a16:creationId xmlns:a16="http://schemas.microsoft.com/office/drawing/2014/main" id="{C1CF08E5-C564-41F1-B3B7-1D9827EB056B}"/>
              </a:ext>
            </a:extLst>
          </p:cNvPr>
          <p:cNvSpPr/>
          <p:nvPr/>
        </p:nvSpPr>
        <p:spPr>
          <a:xfrm>
            <a:off x="1858132" y="5456165"/>
            <a:ext cx="8200267" cy="1179821"/>
          </a:xfrm>
          <a:prstGeom prst="homePlate">
            <a:avLst/>
          </a:prstGeom>
          <a:solidFill>
            <a:schemeClr val="tx2">
              <a:lumMod val="20000"/>
              <a:lumOff val="80000"/>
            </a:schemeClr>
          </a:solidFill>
          <a:ln>
            <a:solidFill>
              <a:schemeClr val="tx2">
                <a:lumMod val="85000"/>
                <a:lumOff val="15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US">
                <a:solidFill>
                  <a:schemeClr val="bg1">
                    <a:lumMod val="50000"/>
                  </a:schemeClr>
                </a:solidFill>
                <a:latin typeface="Montserrat" panose="00000500000000000000" pitchFamily="2" charset="0"/>
              </a:rPr>
              <a:t>Á</a:t>
            </a:r>
            <a:r>
              <a:rPr lang="vi-VN">
                <a:solidFill>
                  <a:schemeClr val="bg1">
                    <a:lumMod val="50000"/>
                  </a:schemeClr>
                </a:solidFill>
                <a:latin typeface="Montserrat" panose="00000500000000000000" pitchFamily="2" charset="0"/>
              </a:rPr>
              <a:t>p dụng ở tất cả các lớp </a:t>
            </a:r>
            <a:r>
              <a:rPr lang="en-US">
                <a:solidFill>
                  <a:schemeClr val="bg1">
                    <a:lumMod val="50000"/>
                  </a:schemeClr>
                </a:solidFill>
                <a:latin typeface="Montserrat" panose="00000500000000000000" pitchFamily="2" charset="0"/>
              </a:rPr>
              <a:t>2</a:t>
            </a:r>
            <a:r>
              <a:rPr lang="vi-VN">
                <a:solidFill>
                  <a:schemeClr val="bg1">
                    <a:lumMod val="50000"/>
                  </a:schemeClr>
                </a:solidFill>
                <a:latin typeface="Montserrat" panose="00000500000000000000" pitchFamily="2" charset="0"/>
              </a:rPr>
              <a:t> tuổi thuộc trường mầm non </a:t>
            </a:r>
            <a:r>
              <a:rPr lang="en-US">
                <a:solidFill>
                  <a:schemeClr val="bg1">
                    <a:lumMod val="50000"/>
                  </a:schemeClr>
                </a:solidFill>
                <a:latin typeface="Montserrat" panose="00000500000000000000" pitchFamily="2" charset="0"/>
              </a:rPr>
              <a:t>Xích Thổ</a:t>
            </a:r>
            <a:r>
              <a:rPr lang="vi-VN">
                <a:solidFill>
                  <a:schemeClr val="bg1">
                    <a:lumMod val="50000"/>
                  </a:schemeClr>
                </a:solidFill>
                <a:latin typeface="Montserrat" panose="00000500000000000000" pitchFamily="2" charset="0"/>
              </a:rPr>
              <a:t> và cả các trường mầm non khác trên toàn huyện đều có thể áp dụng và sử dụng ở những năm học tiếp theo.</a:t>
            </a:r>
            <a:endParaRPr lang="en-US">
              <a:solidFill>
                <a:schemeClr val="bg1">
                  <a:lumMod val="50000"/>
                </a:schemeClr>
              </a:solidFill>
              <a:latin typeface="Montserrat" panose="00000500000000000000" pitchFamily="2" charset="0"/>
            </a:endParaRPr>
          </a:p>
        </p:txBody>
      </p:sp>
      <p:sp>
        <p:nvSpPr>
          <p:cNvPr id="19" name="7-Point Star 3">
            <a:extLst>
              <a:ext uri="{FF2B5EF4-FFF2-40B4-BE49-F238E27FC236}">
                <a16:creationId xmlns:a16="http://schemas.microsoft.com/office/drawing/2014/main" id="{946E31C4-18D9-41E5-9E87-D384E4116B47}"/>
              </a:ext>
            </a:extLst>
          </p:cNvPr>
          <p:cNvSpPr/>
          <p:nvPr/>
        </p:nvSpPr>
        <p:spPr>
          <a:xfrm>
            <a:off x="1722443" y="2195183"/>
            <a:ext cx="227260" cy="248222"/>
          </a:xfrm>
          <a:prstGeom prst="star7">
            <a:avLst/>
          </a:prstGeom>
          <a:solidFill>
            <a:srgbClr val="7030A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b="1" dirty="0">
              <a:solidFill>
                <a:srgbClr val="0000FF"/>
              </a:solidFill>
              <a:latin typeface="Times New Roman" pitchFamily="18" charset="0"/>
              <a:cs typeface="Times New Roman" pitchFamily="18" charset="0"/>
            </a:endParaRPr>
          </a:p>
        </p:txBody>
      </p:sp>
      <p:sp>
        <p:nvSpPr>
          <p:cNvPr id="20" name="7-Point Star 3">
            <a:extLst>
              <a:ext uri="{FF2B5EF4-FFF2-40B4-BE49-F238E27FC236}">
                <a16:creationId xmlns:a16="http://schemas.microsoft.com/office/drawing/2014/main" id="{ED26DDE7-DB87-46C6-BB00-C61397912C65}"/>
              </a:ext>
            </a:extLst>
          </p:cNvPr>
          <p:cNvSpPr/>
          <p:nvPr/>
        </p:nvSpPr>
        <p:spPr>
          <a:xfrm>
            <a:off x="1836073" y="3030211"/>
            <a:ext cx="228600" cy="201325"/>
          </a:xfrm>
          <a:prstGeom prst="star7">
            <a:avLst/>
          </a:prstGeom>
          <a:solidFill>
            <a:srgbClr val="FF9933"/>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b="1" dirty="0">
              <a:solidFill>
                <a:srgbClr val="0000FF"/>
              </a:solidFill>
              <a:latin typeface="Times New Roman" pitchFamily="18" charset="0"/>
              <a:cs typeface="Times New Roman" pitchFamily="18" charset="0"/>
            </a:endParaRPr>
          </a:p>
        </p:txBody>
      </p:sp>
      <p:sp>
        <p:nvSpPr>
          <p:cNvPr id="21" name="7-Point Star 3">
            <a:extLst>
              <a:ext uri="{FF2B5EF4-FFF2-40B4-BE49-F238E27FC236}">
                <a16:creationId xmlns:a16="http://schemas.microsoft.com/office/drawing/2014/main" id="{1DE547C2-CA81-494F-B6D5-6C29A7DF1B8D}"/>
              </a:ext>
            </a:extLst>
          </p:cNvPr>
          <p:cNvSpPr/>
          <p:nvPr/>
        </p:nvSpPr>
        <p:spPr>
          <a:xfrm rot="174837">
            <a:off x="1799408" y="4062131"/>
            <a:ext cx="231522" cy="248542"/>
          </a:xfrm>
          <a:prstGeom prst="star7">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b="1" dirty="0">
              <a:solidFill>
                <a:srgbClr val="0000FF"/>
              </a:solidFill>
              <a:latin typeface="Times New Roman" pitchFamily="18" charset="0"/>
              <a:cs typeface="Times New Roman" pitchFamily="18" charset="0"/>
            </a:endParaRPr>
          </a:p>
        </p:txBody>
      </p:sp>
      <p:sp>
        <p:nvSpPr>
          <p:cNvPr id="22" name="7-Point Star 3">
            <a:extLst>
              <a:ext uri="{FF2B5EF4-FFF2-40B4-BE49-F238E27FC236}">
                <a16:creationId xmlns:a16="http://schemas.microsoft.com/office/drawing/2014/main" id="{C15C6C13-A167-4D50-890A-B66444A18B29}"/>
              </a:ext>
            </a:extLst>
          </p:cNvPr>
          <p:cNvSpPr/>
          <p:nvPr/>
        </p:nvSpPr>
        <p:spPr>
          <a:xfrm>
            <a:off x="1851474" y="4898734"/>
            <a:ext cx="227260" cy="248222"/>
          </a:xfrm>
          <a:prstGeom prst="star7">
            <a:avLst/>
          </a:prstGeom>
          <a:solidFill>
            <a:schemeClr val="accent3"/>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b="1" dirty="0">
              <a:solidFill>
                <a:srgbClr val="0000FF"/>
              </a:solidFill>
              <a:latin typeface="Times New Roman" pitchFamily="18" charset="0"/>
              <a:cs typeface="Times New Roman" pitchFamily="18" charset="0"/>
            </a:endParaRPr>
          </a:p>
        </p:txBody>
      </p:sp>
      <p:sp>
        <p:nvSpPr>
          <p:cNvPr id="23" name="7-Point Star 3">
            <a:extLst>
              <a:ext uri="{FF2B5EF4-FFF2-40B4-BE49-F238E27FC236}">
                <a16:creationId xmlns:a16="http://schemas.microsoft.com/office/drawing/2014/main" id="{D9A425E1-0CE9-4776-B290-07DE0D20852D}"/>
              </a:ext>
            </a:extLst>
          </p:cNvPr>
          <p:cNvSpPr/>
          <p:nvPr/>
        </p:nvSpPr>
        <p:spPr>
          <a:xfrm>
            <a:off x="1663699" y="5883265"/>
            <a:ext cx="316286" cy="356675"/>
          </a:xfrm>
          <a:prstGeom prst="star7">
            <a:avLst/>
          </a:prstGeom>
          <a:solidFill>
            <a:schemeClr val="accent6"/>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b="1" dirty="0">
              <a:solidFill>
                <a:srgbClr val="0000FF"/>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469745069"/>
      </p:ext>
    </p:extLst>
  </p:cSld>
  <p:clrMapOvr>
    <a:masterClrMapping/>
  </p:clrMapOvr>
  <mc:AlternateContent xmlns:mc="http://schemas.openxmlformats.org/markup-compatibility/2006" xmlns:p14="http://schemas.microsoft.com/office/powerpoint/2010/main">
    <mc:Choice Requires="p14">
      <p:transition spd="slow" p14:dur="800" advTm="28232">
        <p:circle/>
      </p:transition>
    </mc:Choice>
    <mc:Fallback xmlns="">
      <p:transition spd="slow" advTm="2823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5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75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75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75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750"/>
                                        <p:tgtEl>
                                          <p:spTgt spid="14"/>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par>
                                <p:cTn id="54" presetID="10" presetClass="entr" presetSubtype="0"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6" grpId="0"/>
      <p:bldP spid="14" grpId="0" animBg="1"/>
      <p:bldP spid="19" grpId="0" animBg="1"/>
      <p:bldP spid="20" grpId="0" animBg="1"/>
      <p:bldP spid="21" grpId="0" animBg="1"/>
      <p:bldP spid="22"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100000">
              <a:sysClr val="window" lastClr="FFFFFF"/>
            </a:gs>
          </a:gsLst>
          <a:lin ang="18900000" scaled="1"/>
        </a:gradFill>
        <a:effectLst/>
      </p:bgPr>
    </p:bg>
    <p:spTree>
      <p:nvGrpSpPr>
        <p:cNvPr id="1" name=""/>
        <p:cNvGrpSpPr/>
        <p:nvPr/>
      </p:nvGrpSpPr>
      <p:grpSpPr>
        <a:xfrm>
          <a:off x="0" y="0"/>
          <a:ext cx="0" cy="0"/>
          <a:chOff x="0" y="0"/>
          <a:chExt cx="0" cy="0"/>
        </a:xfrm>
      </p:grpSpPr>
      <p:pic>
        <p:nvPicPr>
          <p:cNvPr id="8" name="Picture 3" descr="bar8"/>
          <p:cNvPicPr>
            <a:picLocks noChangeAspect="1" noChangeArrowheads="1" noCrop="1"/>
          </p:cNvPicPr>
          <p:nvPr/>
        </p:nvPicPr>
        <p:blipFill>
          <a:blip r:embed="rId3"/>
          <a:srcRect/>
          <a:stretch>
            <a:fillRect/>
          </a:stretch>
        </p:blipFill>
        <p:spPr bwMode="auto">
          <a:xfrm>
            <a:off x="2971801" y="1503585"/>
            <a:ext cx="7229475" cy="38100"/>
          </a:xfrm>
          <a:prstGeom prst="rect">
            <a:avLst/>
          </a:prstGeom>
          <a:noFill/>
          <a:ln w="9525">
            <a:noFill/>
            <a:miter lim="800000"/>
            <a:headEnd/>
            <a:tailEnd/>
          </a:ln>
        </p:spPr>
      </p:pic>
      <p:sp>
        <p:nvSpPr>
          <p:cNvPr id="11" name="Round Same Side Corner Rectangle 22"/>
          <p:cNvSpPr/>
          <p:nvPr/>
        </p:nvSpPr>
        <p:spPr bwMode="auto">
          <a:xfrm>
            <a:off x="2285997" y="1955948"/>
            <a:ext cx="8264526" cy="3652372"/>
          </a:xfrm>
          <a:custGeom>
            <a:avLst/>
            <a:gdLst/>
            <a:ahLst/>
            <a:cxnLst/>
            <a:rect l="l" t="t" r="r" b="b"/>
            <a:pathLst>
              <a:path w="2497259" h="3942526">
                <a:moveTo>
                  <a:pt x="2497259" y="0"/>
                </a:moveTo>
                <a:lnTo>
                  <a:pt x="2497259" y="3869706"/>
                </a:lnTo>
                <a:cubicBezTo>
                  <a:pt x="2497259" y="3909923"/>
                  <a:pt x="2464656" y="3942526"/>
                  <a:pt x="2424439" y="3942526"/>
                </a:cubicBezTo>
                <a:lnTo>
                  <a:pt x="72820" y="3942526"/>
                </a:lnTo>
                <a:cubicBezTo>
                  <a:pt x="32603" y="3942526"/>
                  <a:pt x="0" y="3909923"/>
                  <a:pt x="0" y="3869706"/>
                </a:cubicBezTo>
                <a:lnTo>
                  <a:pt x="0" y="130876"/>
                </a:lnTo>
                <a:close/>
              </a:path>
            </a:pathLst>
          </a:custGeom>
          <a:gradFill flip="none" rotWithShape="1">
            <a:gsLst>
              <a:gs pos="0">
                <a:sysClr val="window" lastClr="FFFFFF">
                  <a:lumMod val="85000"/>
                </a:sysClr>
              </a:gs>
              <a:gs pos="100000">
                <a:sysClr val="window" lastClr="FFFFFF"/>
              </a:gs>
            </a:gsLst>
            <a:lin ang="18900000" scaled="1"/>
            <a:tileRect/>
          </a:gradFill>
          <a:ln w="28575" cap="flat" cmpd="sng" algn="ctr">
            <a:solidFill>
              <a:srgbClr val="C0165F"/>
            </a:solidFill>
            <a:prstDash val="solid"/>
          </a:ln>
          <a:effectLst>
            <a:outerShdw blurRad="177800" dist="38100" dir="5400000" algn="t" rotWithShape="0">
              <a:prstClr val="black">
                <a:alpha val="20000"/>
              </a:prstClr>
            </a:outerShdw>
          </a:effectLst>
        </p:spPr>
        <p:txBody>
          <a:bodyPr tIns="182880"/>
          <a:lstStyle/>
          <a:p>
            <a:pPr>
              <a:lnSpc>
                <a:spcPct val="150000"/>
              </a:lnSpc>
              <a:defRPr/>
            </a:pPr>
            <a:endParaRPr lang="en-US" sz="1600" kern="0" dirty="0">
              <a:solidFill>
                <a:prstClr val="black">
                  <a:lumMod val="65000"/>
                  <a:lumOff val="35000"/>
                </a:prstClr>
              </a:solidFill>
            </a:endParaRPr>
          </a:p>
        </p:txBody>
      </p:sp>
      <p:sp>
        <p:nvSpPr>
          <p:cNvPr id="13" name="Hexagon 26"/>
          <p:cNvSpPr/>
          <p:nvPr/>
        </p:nvSpPr>
        <p:spPr bwMode="auto">
          <a:xfrm>
            <a:off x="2133600" y="1677069"/>
            <a:ext cx="8707136" cy="594351"/>
          </a:xfrm>
          <a:prstGeom prst="hexagon">
            <a:avLst>
              <a:gd name="adj" fmla="val 31838"/>
              <a:gd name="vf" fmla="val 115470"/>
            </a:avLst>
          </a:prstGeom>
          <a:gradFill rotWithShape="1">
            <a:gsLst>
              <a:gs pos="0">
                <a:srgbClr val="D7196A">
                  <a:lumMod val="88000"/>
                </a:srgbClr>
              </a:gs>
              <a:gs pos="80000">
                <a:srgbClr val="D7196A">
                  <a:lumMod val="90000"/>
                  <a:lumOff val="10000"/>
                </a:srgbClr>
              </a:gs>
              <a:gs pos="100000">
                <a:srgbClr val="D7196A">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endParaRPr lang="en-US" sz="2400" b="1" kern="0" dirty="0">
              <a:solidFill>
                <a:prstClr val="white"/>
              </a:solidFill>
              <a:effectLst>
                <a:outerShdw blurRad="762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4" name="Hình chữ nhật 1"/>
          <p:cNvSpPr/>
          <p:nvPr/>
        </p:nvSpPr>
        <p:spPr>
          <a:xfrm>
            <a:off x="2510931" y="2971800"/>
            <a:ext cx="7814657" cy="1292020"/>
          </a:xfrm>
          <a:prstGeom prst="rect">
            <a:avLst/>
          </a:prstGeom>
        </p:spPr>
        <p:txBody>
          <a:bodyPr wrap="square">
            <a:spAutoFit/>
          </a:bodyPr>
          <a:lstStyle/>
          <a:p>
            <a:pPr indent="457200" algn="just">
              <a:lnSpc>
                <a:spcPct val="150000"/>
              </a:lnSpc>
              <a:spcAft>
                <a:spcPts val="800"/>
              </a:spcAft>
            </a:pPr>
            <a:r>
              <a:rPr lang="vi-VN" sz="1800">
                <a:solidFill>
                  <a:schemeClr val="bg1">
                    <a:lumMod val="50000"/>
                  </a:schemeClr>
                </a:solidFill>
                <a:effectLst/>
                <a:latin typeface="Montserrat" panose="00000500000000000000" pitchFamily="2" charset="0"/>
                <a:ea typeface="Times New Roman" panose="02020603050405020304" pitchFamily="18" charset="0"/>
                <a:cs typeface="Times New Roman" panose="02020603050405020304" pitchFamily="18" charset="0"/>
              </a:rPr>
              <a:t>Tôi cam kết biện pháp này lần đầu được dùng để đăng ký tham dự Hội thi và chưa được dùng để xét duyệt thành tích khen thưởng cá nhân tôi trước đây.</a:t>
            </a:r>
            <a:endParaRPr lang="en-US" sz="1800">
              <a:solidFill>
                <a:schemeClr val="bg1">
                  <a:lumMod val="50000"/>
                </a:schemeClr>
              </a:solidFill>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1FE8B11E-0D19-41F4-A309-7CC2DEE8A9DF}"/>
              </a:ext>
            </a:extLst>
          </p:cNvPr>
          <p:cNvSpPr/>
          <p:nvPr/>
        </p:nvSpPr>
        <p:spPr>
          <a:xfrm>
            <a:off x="4114800" y="562929"/>
            <a:ext cx="3962400" cy="590771"/>
          </a:xfrm>
          <a:prstGeom prst="roundRect">
            <a:avLst>
              <a:gd name="adj" fmla="val 50000"/>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Montserrat" panose="00000500000000000000" pitchFamily="2" charset="0"/>
              </a:rPr>
              <a:t>V. Cam kết</a:t>
            </a:r>
          </a:p>
        </p:txBody>
      </p:sp>
    </p:spTree>
    <p:extLst>
      <p:ext uri="{BB962C8B-B14F-4D97-AF65-F5344CB8AC3E}">
        <p14:creationId xmlns:p14="http://schemas.microsoft.com/office/powerpoint/2010/main" val="137990895"/>
      </p:ext>
    </p:extLst>
  </p:cSld>
  <p:clrMapOvr>
    <a:masterClrMapping/>
  </p:clrMapOvr>
  <mc:AlternateContent xmlns:mc="http://schemas.openxmlformats.org/markup-compatibility/2006" xmlns:p14="http://schemas.microsoft.com/office/powerpoint/2010/main">
    <mc:Choice Requires="p14">
      <p:transition spd="slow" p14:dur="800" advTm="27888">
        <p:circle/>
      </p:transition>
    </mc:Choice>
    <mc:Fallback xmlns="">
      <p:transition spd="slow" advTm="27888">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16586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txBody>
          <a:bodyPr/>
          <a:lstStyle/>
          <a:p>
            <a:endParaRPr lang="en-US" sz="1200"/>
          </a:p>
        </p:txBody>
      </p:sp>
      <p:sp>
        <p:nvSpPr>
          <p:cNvPr id="3" name="Freeform 3"/>
          <p:cNvSpPr/>
          <p:nvPr/>
        </p:nvSpPr>
        <p:spPr>
          <a:xfrm>
            <a:off x="2992211" y="637536"/>
            <a:ext cx="4244627" cy="6245864"/>
          </a:xfrm>
          <a:custGeom>
            <a:avLst/>
            <a:gdLst/>
            <a:ahLst/>
            <a:cxnLst/>
            <a:rect l="l" t="t" r="r" b="b"/>
            <a:pathLst>
              <a:path w="5512253" h="7059940">
                <a:moveTo>
                  <a:pt x="0" y="0"/>
                </a:moveTo>
                <a:lnTo>
                  <a:pt x="5512253" y="0"/>
                </a:lnTo>
                <a:lnTo>
                  <a:pt x="5512253" y="7059940"/>
                </a:lnTo>
                <a:lnTo>
                  <a:pt x="0" y="7059940"/>
                </a:lnTo>
                <a:lnTo>
                  <a:pt x="0" y="0"/>
                </a:lnTo>
                <a:close/>
              </a:path>
            </a:pathLst>
          </a:custGeom>
          <a:blipFill>
            <a:blip r:embed="rId3"/>
            <a:stretch>
              <a:fillRect t="-44254"/>
            </a:stretch>
          </a:blipFill>
        </p:spPr>
        <p:txBody>
          <a:bodyPr/>
          <a:lstStyle/>
          <a:p>
            <a:endParaRPr lang="en-US"/>
          </a:p>
        </p:txBody>
      </p:sp>
      <p:grpSp>
        <p:nvGrpSpPr>
          <p:cNvPr id="4" name="Group 4"/>
          <p:cNvGrpSpPr/>
          <p:nvPr/>
        </p:nvGrpSpPr>
        <p:grpSpPr>
          <a:xfrm>
            <a:off x="2579914" y="762000"/>
            <a:ext cx="4059011" cy="5552449"/>
            <a:chOff x="0" y="0"/>
            <a:chExt cx="1340225" cy="1784955"/>
          </a:xfrm>
        </p:grpSpPr>
        <p:sp>
          <p:nvSpPr>
            <p:cNvPr id="5" name="Freeform 5"/>
            <p:cNvSpPr/>
            <p:nvPr/>
          </p:nvSpPr>
          <p:spPr>
            <a:xfrm>
              <a:off x="0" y="0"/>
              <a:ext cx="1340225" cy="1784955"/>
            </a:xfrm>
            <a:custGeom>
              <a:avLst/>
              <a:gdLst/>
              <a:ahLst/>
              <a:cxnLst/>
              <a:rect l="l" t="t" r="r" b="b"/>
              <a:pathLst>
                <a:path w="1340225" h="1784955">
                  <a:moveTo>
                    <a:pt x="0" y="0"/>
                  </a:moveTo>
                  <a:lnTo>
                    <a:pt x="1340225" y="0"/>
                  </a:lnTo>
                  <a:lnTo>
                    <a:pt x="1340225" y="1784955"/>
                  </a:lnTo>
                  <a:lnTo>
                    <a:pt x="0" y="1784955"/>
                  </a:lnTo>
                  <a:close/>
                </a:path>
              </a:pathLst>
            </a:custGeom>
            <a:solidFill>
              <a:srgbClr val="708D7D"/>
            </a:solidFill>
          </p:spPr>
        </p:sp>
      </p:grpSp>
      <p:sp>
        <p:nvSpPr>
          <p:cNvPr id="6" name="TextBox 6"/>
          <p:cNvSpPr txBox="1"/>
          <p:nvPr/>
        </p:nvSpPr>
        <p:spPr>
          <a:xfrm>
            <a:off x="2590800" y="1128092"/>
            <a:ext cx="4244627" cy="2104807"/>
          </a:xfrm>
          <a:prstGeom prst="rect">
            <a:avLst/>
          </a:prstGeom>
        </p:spPr>
        <p:txBody>
          <a:bodyPr wrap="square" lIns="0" tIns="0" rIns="0" bIns="0" rtlCol="0" anchor="t">
            <a:spAutoFit/>
          </a:bodyPr>
          <a:lstStyle/>
          <a:p>
            <a:pPr algn="ctr">
              <a:lnSpc>
                <a:spcPts val="19821"/>
              </a:lnSpc>
            </a:pPr>
            <a:r>
              <a:rPr lang="en-US" sz="6600">
                <a:solidFill>
                  <a:srgbClr val="FFFFFF"/>
                </a:solidFill>
                <a:latin typeface="#9Slide05 SVNVanilla Daisy Pro" panose="00000500000000000000" pitchFamily="2" charset="0"/>
                <a:ea typeface="Moontime"/>
                <a:cs typeface="Moontime"/>
                <a:sym typeface="Moontime"/>
              </a:rPr>
              <a:t>Thank you</a:t>
            </a:r>
          </a:p>
        </p:txBody>
      </p:sp>
      <p:sp>
        <p:nvSpPr>
          <p:cNvPr id="8" name="TextBox 8"/>
          <p:cNvSpPr txBox="1"/>
          <p:nvPr/>
        </p:nvSpPr>
        <p:spPr>
          <a:xfrm>
            <a:off x="2808113" y="3825295"/>
            <a:ext cx="3810000" cy="512961"/>
          </a:xfrm>
          <a:prstGeom prst="rect">
            <a:avLst/>
          </a:prstGeom>
        </p:spPr>
        <p:txBody>
          <a:bodyPr wrap="square" lIns="0" tIns="0" rIns="0" bIns="0" rtlCol="0" anchor="t">
            <a:spAutoFit/>
          </a:bodyPr>
          <a:lstStyle/>
          <a:p>
            <a:pPr algn="ctr">
              <a:lnSpc>
                <a:spcPts val="2013"/>
              </a:lnSpc>
            </a:pPr>
            <a:r>
              <a:rPr lang="en-US" sz="2000">
                <a:solidFill>
                  <a:srgbClr val="FFFFFF"/>
                </a:solidFill>
                <a:latin typeface="#9Slide05 SVNVanilla Daisy Pro" panose="00000500000000000000" pitchFamily="2" charset="0"/>
                <a:ea typeface="Alice"/>
                <a:cs typeface="Alice"/>
                <a:sym typeface="Alice"/>
              </a:rPr>
              <a:t>Chúc Hội đồng sức khỏe - Hạnh phúc  Bình 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49FFFDD-0AB3-4557-91C9-D436F04A5666}"/>
              </a:ext>
            </a:extLst>
          </p:cNvPr>
          <p:cNvGrpSpPr/>
          <p:nvPr/>
        </p:nvGrpSpPr>
        <p:grpSpPr>
          <a:xfrm>
            <a:off x="-990600" y="457200"/>
            <a:ext cx="27739024" cy="5943600"/>
            <a:chOff x="-4313557" y="1540497"/>
            <a:chExt cx="27739024" cy="3719807"/>
          </a:xfrm>
        </p:grpSpPr>
        <p:grpSp>
          <p:nvGrpSpPr>
            <p:cNvPr id="4" name="Group 3">
              <a:extLst>
                <a:ext uri="{FF2B5EF4-FFF2-40B4-BE49-F238E27FC236}">
                  <a16:creationId xmlns:a16="http://schemas.microsoft.com/office/drawing/2014/main" id="{A509B562-D34C-4B5B-BAC5-404AC27AFD4B}"/>
                </a:ext>
              </a:extLst>
            </p:cNvPr>
            <p:cNvGrpSpPr/>
            <p:nvPr/>
          </p:nvGrpSpPr>
          <p:grpSpPr>
            <a:xfrm>
              <a:off x="958532" y="1597696"/>
              <a:ext cx="22466935" cy="3662608"/>
              <a:chOff x="-71120" y="2209800"/>
              <a:chExt cx="22466935" cy="3662608"/>
            </a:xfrm>
          </p:grpSpPr>
          <p:pic>
            <p:nvPicPr>
              <p:cNvPr id="3074" name="Picture 2">
                <a:extLst>
                  <a:ext uri="{FF2B5EF4-FFF2-40B4-BE49-F238E27FC236}">
                    <a16:creationId xmlns:a16="http://schemas.microsoft.com/office/drawing/2014/main" id="{226AD688-86CB-4DA7-B738-7C87C5105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 y="2209800"/>
                <a:ext cx="5333999" cy="36372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02318D1-62C0-4D18-AC7E-F8ECE209E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2879" y="2209800"/>
                <a:ext cx="5674361" cy="36372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ức khỏe tinh thần ">
                <a:extLst>
                  <a:ext uri="{FF2B5EF4-FFF2-40B4-BE49-F238E27FC236}">
                    <a16:creationId xmlns:a16="http://schemas.microsoft.com/office/drawing/2014/main" id="{BA41A941-B55F-4B66-9DE1-39DF538ED8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240" y="2209800"/>
                <a:ext cx="6096000" cy="36372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6077DF8-B6E2-460A-B737-5E01EAE1E4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240" y="2235200"/>
                <a:ext cx="5362575" cy="3637208"/>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a:extLst>
                <a:ext uri="{FF2B5EF4-FFF2-40B4-BE49-F238E27FC236}">
                  <a16:creationId xmlns:a16="http://schemas.microsoft.com/office/drawing/2014/main" id="{723D953A-C9BC-41F9-AA19-48575A70FC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3557" y="1540497"/>
              <a:ext cx="5362575" cy="3719807"/>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Oval 9">
            <a:extLst>
              <a:ext uri="{FF2B5EF4-FFF2-40B4-BE49-F238E27FC236}">
                <a16:creationId xmlns:a16="http://schemas.microsoft.com/office/drawing/2014/main" id="{EA8AE706-8490-4CB0-B140-353B3169370B}"/>
              </a:ext>
            </a:extLst>
          </p:cNvPr>
          <p:cNvSpPr/>
          <p:nvPr/>
        </p:nvSpPr>
        <p:spPr>
          <a:xfrm>
            <a:off x="2778760" y="4267200"/>
            <a:ext cx="8229600" cy="822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A3A8280-405F-4E1A-9F03-C9D9CA0047C0}"/>
              </a:ext>
            </a:extLst>
          </p:cNvPr>
          <p:cNvSpPr/>
          <p:nvPr/>
        </p:nvSpPr>
        <p:spPr>
          <a:xfrm>
            <a:off x="2800531" y="-6676472"/>
            <a:ext cx="7924800" cy="792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1E5EEFC-434E-4B8E-978E-9A7A4F653F5E}"/>
              </a:ext>
            </a:extLst>
          </p:cNvPr>
          <p:cNvSpPr txBox="1"/>
          <p:nvPr/>
        </p:nvSpPr>
        <p:spPr>
          <a:xfrm>
            <a:off x="152400" y="42171"/>
            <a:ext cx="14470380" cy="400110"/>
          </a:xfrm>
          <a:prstGeom prst="rect">
            <a:avLst/>
          </a:prstGeom>
          <a:noFill/>
        </p:spPr>
        <p:txBody>
          <a:bodyPr wrap="square">
            <a:spAutoFit/>
          </a:bodyPr>
          <a:lstStyle/>
          <a:p>
            <a:pPr algn="l"/>
            <a:r>
              <a:rPr lang="en-US" sz="2000">
                <a:solidFill>
                  <a:schemeClr val="tx1">
                    <a:lumMod val="50000"/>
                    <a:lumOff val="50000"/>
                  </a:schemeClr>
                </a:solidFill>
                <a:latin typeface="Montserrat" panose="00000500000000000000" pitchFamily="2" charset="0"/>
              </a:rPr>
              <a:t>Định nghĩa về sức khỏe tinh thần</a:t>
            </a:r>
          </a:p>
        </p:txBody>
      </p:sp>
    </p:spTree>
    <p:extLst>
      <p:ext uri="{BB962C8B-B14F-4D97-AF65-F5344CB8AC3E}">
        <p14:creationId xmlns:p14="http://schemas.microsoft.com/office/powerpoint/2010/main" val="2104709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49FFFDD-0AB3-4557-91C9-D436F04A5666}"/>
              </a:ext>
            </a:extLst>
          </p:cNvPr>
          <p:cNvGrpSpPr/>
          <p:nvPr/>
        </p:nvGrpSpPr>
        <p:grpSpPr>
          <a:xfrm>
            <a:off x="-6975952" y="1828800"/>
            <a:ext cx="27739024" cy="3662608"/>
            <a:chOff x="-4313557" y="1597696"/>
            <a:chExt cx="27739024" cy="3662608"/>
          </a:xfrm>
        </p:grpSpPr>
        <p:grpSp>
          <p:nvGrpSpPr>
            <p:cNvPr id="4" name="Group 3">
              <a:extLst>
                <a:ext uri="{FF2B5EF4-FFF2-40B4-BE49-F238E27FC236}">
                  <a16:creationId xmlns:a16="http://schemas.microsoft.com/office/drawing/2014/main" id="{A509B562-D34C-4B5B-BAC5-404AC27AFD4B}"/>
                </a:ext>
              </a:extLst>
            </p:cNvPr>
            <p:cNvGrpSpPr/>
            <p:nvPr/>
          </p:nvGrpSpPr>
          <p:grpSpPr>
            <a:xfrm>
              <a:off x="958532" y="1597696"/>
              <a:ext cx="22466935" cy="3662608"/>
              <a:chOff x="-71120" y="2209800"/>
              <a:chExt cx="22466935" cy="3662608"/>
            </a:xfrm>
          </p:grpSpPr>
          <p:pic>
            <p:nvPicPr>
              <p:cNvPr id="3074" name="Picture 2">
                <a:extLst>
                  <a:ext uri="{FF2B5EF4-FFF2-40B4-BE49-F238E27FC236}">
                    <a16:creationId xmlns:a16="http://schemas.microsoft.com/office/drawing/2014/main" id="{226AD688-86CB-4DA7-B738-7C87C5105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 y="2209800"/>
                <a:ext cx="5333999" cy="36372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02318D1-62C0-4D18-AC7E-F8ECE209E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2879" y="2209800"/>
                <a:ext cx="5674361" cy="36372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ức khỏe tinh thần ">
                <a:extLst>
                  <a:ext uri="{FF2B5EF4-FFF2-40B4-BE49-F238E27FC236}">
                    <a16:creationId xmlns:a16="http://schemas.microsoft.com/office/drawing/2014/main" id="{BA41A941-B55F-4B66-9DE1-39DF538ED8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240" y="2209800"/>
                <a:ext cx="6096000" cy="36372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6077DF8-B6E2-460A-B737-5E01EAE1E4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240" y="2235200"/>
                <a:ext cx="5362575" cy="3637208"/>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a:extLst>
                <a:ext uri="{FF2B5EF4-FFF2-40B4-BE49-F238E27FC236}">
                  <a16:creationId xmlns:a16="http://schemas.microsoft.com/office/drawing/2014/main" id="{723D953A-C9BC-41F9-AA19-48575A70FC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3557" y="1623096"/>
              <a:ext cx="5362575" cy="363720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Oval 9">
            <a:extLst>
              <a:ext uri="{FF2B5EF4-FFF2-40B4-BE49-F238E27FC236}">
                <a16:creationId xmlns:a16="http://schemas.microsoft.com/office/drawing/2014/main" id="{EA8AE706-8490-4CB0-B140-353B3169370B}"/>
              </a:ext>
            </a:extLst>
          </p:cNvPr>
          <p:cNvSpPr/>
          <p:nvPr/>
        </p:nvSpPr>
        <p:spPr>
          <a:xfrm>
            <a:off x="2736692" y="4399208"/>
            <a:ext cx="8229600" cy="822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A3A8280-405F-4E1A-9F03-C9D9CA0047C0}"/>
              </a:ext>
            </a:extLst>
          </p:cNvPr>
          <p:cNvSpPr/>
          <p:nvPr/>
        </p:nvSpPr>
        <p:spPr>
          <a:xfrm>
            <a:off x="2504916" y="-5308600"/>
            <a:ext cx="7924800" cy="792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791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49FFFDD-0AB3-4557-91C9-D436F04A5666}"/>
              </a:ext>
            </a:extLst>
          </p:cNvPr>
          <p:cNvGrpSpPr/>
          <p:nvPr/>
        </p:nvGrpSpPr>
        <p:grpSpPr>
          <a:xfrm>
            <a:off x="-12954000" y="347604"/>
            <a:ext cx="27739024" cy="6205595"/>
            <a:chOff x="-4313557" y="1577879"/>
            <a:chExt cx="27739024" cy="3682425"/>
          </a:xfrm>
        </p:grpSpPr>
        <p:grpSp>
          <p:nvGrpSpPr>
            <p:cNvPr id="4" name="Group 3">
              <a:extLst>
                <a:ext uri="{FF2B5EF4-FFF2-40B4-BE49-F238E27FC236}">
                  <a16:creationId xmlns:a16="http://schemas.microsoft.com/office/drawing/2014/main" id="{A509B562-D34C-4B5B-BAC5-404AC27AFD4B}"/>
                </a:ext>
              </a:extLst>
            </p:cNvPr>
            <p:cNvGrpSpPr/>
            <p:nvPr/>
          </p:nvGrpSpPr>
          <p:grpSpPr>
            <a:xfrm>
              <a:off x="958532" y="1577879"/>
              <a:ext cx="22466935" cy="3682425"/>
              <a:chOff x="-71120" y="2189983"/>
              <a:chExt cx="22466935" cy="3682425"/>
            </a:xfrm>
          </p:grpSpPr>
          <p:pic>
            <p:nvPicPr>
              <p:cNvPr id="3074" name="Picture 2">
                <a:extLst>
                  <a:ext uri="{FF2B5EF4-FFF2-40B4-BE49-F238E27FC236}">
                    <a16:creationId xmlns:a16="http://schemas.microsoft.com/office/drawing/2014/main" id="{226AD688-86CB-4DA7-B738-7C87C5105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 y="2209800"/>
                <a:ext cx="5333999" cy="36372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02318D1-62C0-4D18-AC7E-F8ECE209E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2879" y="2209800"/>
                <a:ext cx="5674361" cy="36372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ức khỏe tinh thần ">
                <a:extLst>
                  <a:ext uri="{FF2B5EF4-FFF2-40B4-BE49-F238E27FC236}">
                    <a16:creationId xmlns:a16="http://schemas.microsoft.com/office/drawing/2014/main" id="{BA41A941-B55F-4B66-9DE1-39DF538ED8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240" y="2209800"/>
                <a:ext cx="6096000" cy="36372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6077DF8-B6E2-460A-B737-5E01EAE1E4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240" y="2189983"/>
                <a:ext cx="5362575" cy="368242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a:extLst>
                <a:ext uri="{FF2B5EF4-FFF2-40B4-BE49-F238E27FC236}">
                  <a16:creationId xmlns:a16="http://schemas.microsoft.com/office/drawing/2014/main" id="{723D953A-C9BC-41F9-AA19-48575A70FC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3557" y="1623096"/>
              <a:ext cx="5362575" cy="363720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Oval 9">
            <a:extLst>
              <a:ext uri="{FF2B5EF4-FFF2-40B4-BE49-F238E27FC236}">
                <a16:creationId xmlns:a16="http://schemas.microsoft.com/office/drawing/2014/main" id="{EA8AE706-8490-4CB0-B140-353B3169370B}"/>
              </a:ext>
            </a:extLst>
          </p:cNvPr>
          <p:cNvSpPr/>
          <p:nvPr/>
        </p:nvSpPr>
        <p:spPr>
          <a:xfrm>
            <a:off x="2259649" y="5334000"/>
            <a:ext cx="8229600" cy="822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A3A8280-405F-4E1A-9F03-C9D9CA0047C0}"/>
              </a:ext>
            </a:extLst>
          </p:cNvPr>
          <p:cNvSpPr/>
          <p:nvPr/>
        </p:nvSpPr>
        <p:spPr>
          <a:xfrm>
            <a:off x="2739071" y="-6585137"/>
            <a:ext cx="7924800" cy="792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3333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9000">
              <a:srgbClr val="949494"/>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04E0BC2-7858-4298-B3BC-8F32938EACF3}"/>
              </a:ext>
            </a:extLst>
          </p:cNvPr>
          <p:cNvGraphicFramePr/>
          <p:nvPr>
            <p:extLst>
              <p:ext uri="{D42A27DB-BD31-4B8C-83A1-F6EECF244321}">
                <p14:modId xmlns:p14="http://schemas.microsoft.com/office/powerpoint/2010/main" val="4008415170"/>
              </p:ext>
            </p:extLst>
          </p:nvPr>
        </p:nvGraphicFramePr>
        <p:xfrm>
          <a:off x="1447800" y="53340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1">
            <a:extLst>
              <a:ext uri="{FF2B5EF4-FFF2-40B4-BE49-F238E27FC236}">
                <a16:creationId xmlns:a16="http://schemas.microsoft.com/office/drawing/2014/main" id="{3924F40F-BFA7-4DCA-B8EE-CE0FE4CBB5DD}"/>
              </a:ext>
            </a:extLst>
          </p:cNvPr>
          <p:cNvGrpSpPr/>
          <p:nvPr/>
        </p:nvGrpSpPr>
        <p:grpSpPr>
          <a:xfrm>
            <a:off x="1676400" y="1115558"/>
            <a:ext cx="1186542" cy="4384857"/>
            <a:chOff x="1676400" y="1115558"/>
            <a:chExt cx="1186542" cy="4384857"/>
          </a:xfrm>
        </p:grpSpPr>
        <p:pic>
          <p:nvPicPr>
            <p:cNvPr id="14" name="Graphic 13" descr="Mandala outline">
              <a:extLst>
                <a:ext uri="{FF2B5EF4-FFF2-40B4-BE49-F238E27FC236}">
                  <a16:creationId xmlns:a16="http://schemas.microsoft.com/office/drawing/2014/main" id="{2C0FCE90-977A-431D-A078-1F949F7F40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18656" y="3626930"/>
              <a:ext cx="478971" cy="478971"/>
            </a:xfrm>
            <a:prstGeom prst="rect">
              <a:avLst/>
            </a:prstGeom>
          </p:spPr>
        </p:pic>
        <p:pic>
          <p:nvPicPr>
            <p:cNvPr id="16" name="Graphic 15" descr="Map compass outline">
              <a:extLst>
                <a:ext uri="{FF2B5EF4-FFF2-40B4-BE49-F238E27FC236}">
                  <a16:creationId xmlns:a16="http://schemas.microsoft.com/office/drawing/2014/main" id="{D92017D4-98CA-4286-A247-25E09265E83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76400" y="4890815"/>
              <a:ext cx="609600" cy="609600"/>
            </a:xfrm>
            <a:prstGeom prst="rect">
              <a:avLst/>
            </a:prstGeom>
          </p:spPr>
        </p:pic>
        <p:pic>
          <p:nvPicPr>
            <p:cNvPr id="17" name="Graphic 16" descr="Map compass outline">
              <a:extLst>
                <a:ext uri="{FF2B5EF4-FFF2-40B4-BE49-F238E27FC236}">
                  <a16:creationId xmlns:a16="http://schemas.microsoft.com/office/drawing/2014/main" id="{75FDC99B-DDCF-461E-8FD7-9DDA5F29539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53342" y="2322536"/>
              <a:ext cx="609600" cy="609600"/>
            </a:xfrm>
            <a:prstGeom prst="rect">
              <a:avLst/>
            </a:prstGeom>
          </p:spPr>
        </p:pic>
        <p:pic>
          <p:nvPicPr>
            <p:cNvPr id="18" name="Graphic 17" descr="Mandala outline">
              <a:extLst>
                <a:ext uri="{FF2B5EF4-FFF2-40B4-BE49-F238E27FC236}">
                  <a16:creationId xmlns:a16="http://schemas.microsoft.com/office/drawing/2014/main" id="{93490723-FFB6-4EAD-B2D5-B1909342FE0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883228" y="1115558"/>
              <a:ext cx="391886" cy="391886"/>
            </a:xfrm>
            <a:prstGeom prst="rect">
              <a:avLst/>
            </a:prstGeom>
          </p:spPr>
        </p:pic>
      </p:grpSp>
      <p:grpSp>
        <p:nvGrpSpPr>
          <p:cNvPr id="23" name="Group 22">
            <a:extLst>
              <a:ext uri="{FF2B5EF4-FFF2-40B4-BE49-F238E27FC236}">
                <a16:creationId xmlns:a16="http://schemas.microsoft.com/office/drawing/2014/main" id="{14FC1CDB-958A-4EBD-A184-258BF3BD951C}"/>
              </a:ext>
            </a:extLst>
          </p:cNvPr>
          <p:cNvGrpSpPr/>
          <p:nvPr/>
        </p:nvGrpSpPr>
        <p:grpSpPr>
          <a:xfrm>
            <a:off x="21771" y="1564024"/>
            <a:ext cx="2385154" cy="3729952"/>
            <a:chOff x="21771" y="1564024"/>
            <a:chExt cx="2385154" cy="3729952"/>
          </a:xfrm>
        </p:grpSpPr>
        <p:sp>
          <p:nvSpPr>
            <p:cNvPr id="7" name="Freeform: Shape 6">
              <a:extLst>
                <a:ext uri="{FF2B5EF4-FFF2-40B4-BE49-F238E27FC236}">
                  <a16:creationId xmlns:a16="http://schemas.microsoft.com/office/drawing/2014/main" id="{94CA7B20-A49F-4C3E-BC4E-89ED56B4F0A0}"/>
                </a:ext>
              </a:extLst>
            </p:cNvPr>
            <p:cNvSpPr/>
            <p:nvPr/>
          </p:nvSpPr>
          <p:spPr>
            <a:xfrm flipH="1">
              <a:off x="21771" y="1564024"/>
              <a:ext cx="1828800" cy="3729952"/>
            </a:xfrm>
            <a:custGeom>
              <a:avLst/>
              <a:gdLst>
                <a:gd name="connsiteX0" fmla="*/ 1828800 w 1828800"/>
                <a:gd name="connsiteY0" fmla="*/ 0 h 3729952"/>
                <a:gd name="connsiteX1" fmla="*/ 1828800 w 1828800"/>
                <a:gd name="connsiteY1" fmla="*/ 3729952 h 3729952"/>
                <a:gd name="connsiteX2" fmla="*/ 1676020 w 1828800"/>
                <a:gd name="connsiteY2" fmla="*/ 3722238 h 3729952"/>
                <a:gd name="connsiteX3" fmla="*/ 0 w 1828800"/>
                <a:gd name="connsiteY3" fmla="*/ 1864976 h 3729952"/>
                <a:gd name="connsiteX4" fmla="*/ 1676020 w 1828800"/>
                <a:gd name="connsiteY4" fmla="*/ 7715 h 372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3729952">
                  <a:moveTo>
                    <a:pt x="1828800" y="0"/>
                  </a:moveTo>
                  <a:lnTo>
                    <a:pt x="1828800" y="3729952"/>
                  </a:lnTo>
                  <a:lnTo>
                    <a:pt x="1676020" y="3722238"/>
                  </a:lnTo>
                  <a:cubicBezTo>
                    <a:pt x="734625" y="3626634"/>
                    <a:pt x="0" y="2831595"/>
                    <a:pt x="0" y="1864976"/>
                  </a:cubicBezTo>
                  <a:cubicBezTo>
                    <a:pt x="0" y="898357"/>
                    <a:pt x="734625" y="103319"/>
                    <a:pt x="1676020" y="7715"/>
                  </a:cubicBezTo>
                  <a:close/>
                </a:path>
              </a:pathLst>
            </a:custGeom>
            <a:solidFill>
              <a:schemeClr val="bg1">
                <a:lumMod val="8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0" name="Group 19">
              <a:extLst>
                <a:ext uri="{FF2B5EF4-FFF2-40B4-BE49-F238E27FC236}">
                  <a16:creationId xmlns:a16="http://schemas.microsoft.com/office/drawing/2014/main" id="{A66B0CA4-4D61-410B-9BDE-CD19669228D8}"/>
                </a:ext>
              </a:extLst>
            </p:cNvPr>
            <p:cNvGrpSpPr/>
            <p:nvPr/>
          </p:nvGrpSpPr>
          <p:grpSpPr>
            <a:xfrm>
              <a:off x="397328" y="1832033"/>
              <a:ext cx="2009597" cy="3193934"/>
              <a:chOff x="21771" y="1564024"/>
              <a:chExt cx="2873828" cy="3729952"/>
            </a:xfrm>
          </p:grpSpPr>
          <p:sp>
            <p:nvSpPr>
              <p:cNvPr id="21" name="Freeform: Shape 20">
                <a:extLst>
                  <a:ext uri="{FF2B5EF4-FFF2-40B4-BE49-F238E27FC236}">
                    <a16:creationId xmlns:a16="http://schemas.microsoft.com/office/drawing/2014/main" id="{8678563E-C8F7-4F9D-B23D-2FC63DB40863}"/>
                  </a:ext>
                </a:extLst>
              </p:cNvPr>
              <p:cNvSpPr/>
              <p:nvPr/>
            </p:nvSpPr>
            <p:spPr>
              <a:xfrm flipH="1">
                <a:off x="21771" y="1564024"/>
                <a:ext cx="1828800" cy="3729952"/>
              </a:xfrm>
              <a:custGeom>
                <a:avLst/>
                <a:gdLst>
                  <a:gd name="connsiteX0" fmla="*/ 1828800 w 1828800"/>
                  <a:gd name="connsiteY0" fmla="*/ 0 h 3729952"/>
                  <a:gd name="connsiteX1" fmla="*/ 1828800 w 1828800"/>
                  <a:gd name="connsiteY1" fmla="*/ 3729952 h 3729952"/>
                  <a:gd name="connsiteX2" fmla="*/ 1676020 w 1828800"/>
                  <a:gd name="connsiteY2" fmla="*/ 3722238 h 3729952"/>
                  <a:gd name="connsiteX3" fmla="*/ 0 w 1828800"/>
                  <a:gd name="connsiteY3" fmla="*/ 1864976 h 3729952"/>
                  <a:gd name="connsiteX4" fmla="*/ 1676020 w 1828800"/>
                  <a:gd name="connsiteY4" fmla="*/ 7715 h 372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3729952">
                    <a:moveTo>
                      <a:pt x="1828800" y="0"/>
                    </a:moveTo>
                    <a:lnTo>
                      <a:pt x="1828800" y="3729952"/>
                    </a:lnTo>
                    <a:lnTo>
                      <a:pt x="1676020" y="3722238"/>
                    </a:lnTo>
                    <a:cubicBezTo>
                      <a:pt x="734625" y="3626634"/>
                      <a:pt x="0" y="2831595"/>
                      <a:pt x="0" y="1864976"/>
                    </a:cubicBezTo>
                    <a:cubicBezTo>
                      <a:pt x="0" y="898357"/>
                      <a:pt x="734625" y="103319"/>
                      <a:pt x="1676020" y="7715"/>
                    </a:cubicBezTo>
                    <a:close/>
                  </a:path>
                </a:pathLst>
              </a:custGeom>
              <a:solidFill>
                <a:schemeClr val="bg1">
                  <a:lumMod val="8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Box 21">
                <a:extLst>
                  <a:ext uri="{FF2B5EF4-FFF2-40B4-BE49-F238E27FC236}">
                    <a16:creationId xmlns:a16="http://schemas.microsoft.com/office/drawing/2014/main" id="{9A3B9037-F6A7-4282-9C49-9B13835E3CF8}"/>
                  </a:ext>
                </a:extLst>
              </p:cNvPr>
              <p:cNvSpPr txBox="1"/>
              <p:nvPr/>
            </p:nvSpPr>
            <p:spPr>
              <a:xfrm>
                <a:off x="21771" y="3135865"/>
                <a:ext cx="2873828" cy="646972"/>
              </a:xfrm>
              <a:prstGeom prst="rect">
                <a:avLst/>
              </a:prstGeom>
              <a:noFill/>
            </p:spPr>
            <p:txBody>
              <a:bodyPr wrap="square" lIns="0" tIns="0" rIns="0" bIns="0" rtlCol="0">
                <a:spAutoFit/>
              </a:bodyPr>
              <a:lstStyle/>
              <a:p>
                <a:pPr algn="l"/>
                <a:r>
                  <a:rPr lang="en-US" b="1">
                    <a:solidFill>
                      <a:schemeClr val="tx1">
                        <a:lumMod val="65000"/>
                        <a:lumOff val="35000"/>
                      </a:schemeClr>
                    </a:solidFill>
                    <a:latin typeface="Montserrat" panose="00000500000000000000" pitchFamily="2" charset="0"/>
                    <a:cs typeface="Calibri" panose="020F0502020204030204" pitchFamily="34" charset="0"/>
                  </a:rPr>
                  <a:t>Mặt mạnh</a:t>
                </a:r>
              </a:p>
              <a:p>
                <a:pPr algn="l"/>
                <a:endParaRPr lang="en-US" b="1">
                  <a:solidFill>
                    <a:schemeClr val="tx1">
                      <a:lumMod val="65000"/>
                      <a:lumOff val="35000"/>
                    </a:schemeClr>
                  </a:solidFill>
                  <a:latin typeface="Montserrat" panose="00000500000000000000" pitchFamily="2" charset="0"/>
                  <a:cs typeface="Calibri" panose="020F0502020204030204" pitchFamily="34" charset="0"/>
                </a:endParaRPr>
              </a:p>
            </p:txBody>
          </p:sp>
        </p:grpSp>
      </p:grpSp>
      <p:grpSp>
        <p:nvGrpSpPr>
          <p:cNvPr id="13" name="Group 12">
            <a:extLst>
              <a:ext uri="{FF2B5EF4-FFF2-40B4-BE49-F238E27FC236}">
                <a16:creationId xmlns:a16="http://schemas.microsoft.com/office/drawing/2014/main" id="{057AE05A-9EAD-42A8-A6ED-DF5F28E01859}"/>
              </a:ext>
            </a:extLst>
          </p:cNvPr>
          <p:cNvGrpSpPr/>
          <p:nvPr/>
        </p:nvGrpSpPr>
        <p:grpSpPr>
          <a:xfrm>
            <a:off x="-4540071" y="1575877"/>
            <a:ext cx="2655093" cy="5418667"/>
            <a:chOff x="1706" y="0"/>
            <a:chExt cx="2655093" cy="5418667"/>
          </a:xfrm>
        </p:grpSpPr>
        <p:sp>
          <p:nvSpPr>
            <p:cNvPr id="15" name="Rectangle: Rounded Corners 14">
              <a:extLst>
                <a:ext uri="{FF2B5EF4-FFF2-40B4-BE49-F238E27FC236}">
                  <a16:creationId xmlns:a16="http://schemas.microsoft.com/office/drawing/2014/main" id="{E5516FD0-4404-4200-94DB-71A5D58C226F}"/>
                </a:ext>
              </a:extLst>
            </p:cNvPr>
            <p:cNvSpPr/>
            <p:nvPr/>
          </p:nvSpPr>
          <p:spPr>
            <a:xfrm>
              <a:off x="1706" y="0"/>
              <a:ext cx="2655093" cy="5418667"/>
            </a:xfrm>
            <a:prstGeom prst="roundRect">
              <a:avLst>
                <a:gd name="adj" fmla="val 10000"/>
              </a:avLst>
            </a:prstGeom>
            <a:solidFill>
              <a:schemeClr val="accent5">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27C4836C-DB75-4285-AAC3-CCC821AFBC25}"/>
                </a:ext>
              </a:extLst>
            </p:cNvPr>
            <p:cNvSpPr txBox="1"/>
            <p:nvPr/>
          </p:nvSpPr>
          <p:spPr>
            <a:xfrm>
              <a:off x="1706" y="2167466"/>
              <a:ext cx="2655093" cy="2167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latin typeface="Montserrat" panose="00000500000000000000" pitchFamily="2" charset="0"/>
                </a:rPr>
                <a:t>Đối với trẻ</a:t>
              </a:r>
            </a:p>
          </p:txBody>
        </p:sp>
      </p:grpSp>
      <p:grpSp>
        <p:nvGrpSpPr>
          <p:cNvPr id="24" name="Group 23">
            <a:extLst>
              <a:ext uri="{FF2B5EF4-FFF2-40B4-BE49-F238E27FC236}">
                <a16:creationId xmlns:a16="http://schemas.microsoft.com/office/drawing/2014/main" id="{898826E6-69E6-447E-8085-737F00931B11}"/>
              </a:ext>
            </a:extLst>
          </p:cNvPr>
          <p:cNvGrpSpPr/>
          <p:nvPr/>
        </p:nvGrpSpPr>
        <p:grpSpPr>
          <a:xfrm>
            <a:off x="4768453" y="-5791200"/>
            <a:ext cx="2655093" cy="5418667"/>
            <a:chOff x="2736453" y="0"/>
            <a:chExt cx="2655093" cy="5418667"/>
          </a:xfrm>
        </p:grpSpPr>
        <p:sp>
          <p:nvSpPr>
            <p:cNvPr id="25" name="Rectangle: Rounded Corners 24">
              <a:extLst>
                <a:ext uri="{FF2B5EF4-FFF2-40B4-BE49-F238E27FC236}">
                  <a16:creationId xmlns:a16="http://schemas.microsoft.com/office/drawing/2014/main" id="{35D52E80-A4A6-4C9A-ADA5-A217D73F00A8}"/>
                </a:ext>
              </a:extLst>
            </p:cNvPr>
            <p:cNvSpPr/>
            <p:nvPr/>
          </p:nvSpPr>
          <p:spPr>
            <a:xfrm>
              <a:off x="2736453" y="0"/>
              <a:ext cx="2655093" cy="5418667"/>
            </a:xfrm>
            <a:prstGeom prst="roundRect">
              <a:avLst>
                <a:gd name="adj" fmla="val 10000"/>
              </a:avLst>
            </a:prstGeom>
            <a:solidFill>
              <a:srgbClr val="F5C06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Rectangle: Rounded Corners 4">
              <a:extLst>
                <a:ext uri="{FF2B5EF4-FFF2-40B4-BE49-F238E27FC236}">
                  <a16:creationId xmlns:a16="http://schemas.microsoft.com/office/drawing/2014/main" id="{643B3783-F543-4349-B663-B77A255EE415}"/>
                </a:ext>
              </a:extLst>
            </p:cNvPr>
            <p:cNvSpPr txBox="1"/>
            <p:nvPr/>
          </p:nvSpPr>
          <p:spPr>
            <a:xfrm>
              <a:off x="2736453" y="2167466"/>
              <a:ext cx="2655093" cy="2167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latin typeface="Montserrat" panose="00000500000000000000" pitchFamily="2" charset="0"/>
                </a:rPr>
                <a:t>Đối với giáo viên</a:t>
              </a:r>
            </a:p>
          </p:txBody>
        </p:sp>
      </p:grpSp>
      <p:grpSp>
        <p:nvGrpSpPr>
          <p:cNvPr id="27" name="Group 26">
            <a:extLst>
              <a:ext uri="{FF2B5EF4-FFF2-40B4-BE49-F238E27FC236}">
                <a16:creationId xmlns:a16="http://schemas.microsoft.com/office/drawing/2014/main" id="{5FFE2907-3116-4382-A331-FC3731367F18}"/>
              </a:ext>
            </a:extLst>
          </p:cNvPr>
          <p:cNvGrpSpPr/>
          <p:nvPr/>
        </p:nvGrpSpPr>
        <p:grpSpPr>
          <a:xfrm>
            <a:off x="13792200" y="719666"/>
            <a:ext cx="2655093" cy="5418667"/>
            <a:chOff x="5472906" y="0"/>
            <a:chExt cx="2655093" cy="5418667"/>
          </a:xfrm>
        </p:grpSpPr>
        <p:sp>
          <p:nvSpPr>
            <p:cNvPr id="28" name="Rectangle: Rounded Corners 27">
              <a:extLst>
                <a:ext uri="{FF2B5EF4-FFF2-40B4-BE49-F238E27FC236}">
                  <a16:creationId xmlns:a16="http://schemas.microsoft.com/office/drawing/2014/main" id="{758B2EC9-55AA-4DEC-B0FD-C5C1B446CDBB}"/>
                </a:ext>
              </a:extLst>
            </p:cNvPr>
            <p:cNvSpPr/>
            <p:nvPr/>
          </p:nvSpPr>
          <p:spPr>
            <a:xfrm>
              <a:off x="5472906" y="0"/>
              <a:ext cx="2655093" cy="5418667"/>
            </a:xfrm>
            <a:prstGeom prst="roundRect">
              <a:avLst>
                <a:gd name="adj" fmla="val 10000"/>
              </a:avLst>
            </a:prstGeom>
            <a:solidFill>
              <a:srgbClr val="48CFA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Rectangle: Rounded Corners 4">
              <a:extLst>
                <a:ext uri="{FF2B5EF4-FFF2-40B4-BE49-F238E27FC236}">
                  <a16:creationId xmlns:a16="http://schemas.microsoft.com/office/drawing/2014/main" id="{2851A99F-82D8-44C2-B9E5-06822854CFBD}"/>
                </a:ext>
              </a:extLst>
            </p:cNvPr>
            <p:cNvSpPr txBox="1"/>
            <p:nvPr/>
          </p:nvSpPr>
          <p:spPr>
            <a:xfrm>
              <a:off x="5472906" y="2167466"/>
              <a:ext cx="2655093" cy="2167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latin typeface="Montserrat" panose="00000500000000000000" pitchFamily="2" charset="0"/>
                </a:rPr>
                <a:t>Đối với phụ huynh</a:t>
              </a:r>
            </a:p>
          </p:txBody>
        </p:sp>
      </p:grpSp>
      <p:sp>
        <p:nvSpPr>
          <p:cNvPr id="30" name="Arrow: Left-Right 29">
            <a:extLst>
              <a:ext uri="{FF2B5EF4-FFF2-40B4-BE49-F238E27FC236}">
                <a16:creationId xmlns:a16="http://schemas.microsoft.com/office/drawing/2014/main" id="{C89E4C35-6935-4355-A476-5306477F073E}"/>
              </a:ext>
            </a:extLst>
          </p:cNvPr>
          <p:cNvSpPr/>
          <p:nvPr/>
        </p:nvSpPr>
        <p:spPr>
          <a:xfrm>
            <a:off x="2862942" y="7741203"/>
            <a:ext cx="7477760" cy="812800"/>
          </a:xfrm>
          <a:prstGeom prst="leftRightArrow">
            <a:avLst/>
          </a:prstGeom>
          <a:solidFill>
            <a:srgbClr val="91E2CE"/>
          </a:solidFill>
          <a:ln>
            <a:solidFill>
              <a:schemeClr val="accent1"/>
            </a:solidFill>
          </a:ln>
        </p:spPr>
        <p:style>
          <a:lnRef idx="2">
            <a:scrgbClr r="0" g="0" b="0"/>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2635756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250" fill="hold"/>
                                        <p:tgtEl>
                                          <p:spTgt spid="2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9000">
              <a:srgbClr val="949494"/>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7AE05A-9EAD-42A8-A6ED-DF5F28E01859}"/>
              </a:ext>
            </a:extLst>
          </p:cNvPr>
          <p:cNvGrpSpPr/>
          <p:nvPr/>
        </p:nvGrpSpPr>
        <p:grpSpPr>
          <a:xfrm>
            <a:off x="1535395" y="787398"/>
            <a:ext cx="2655093" cy="5418667"/>
            <a:chOff x="1706" y="0"/>
            <a:chExt cx="2655093" cy="5418667"/>
          </a:xfrm>
        </p:grpSpPr>
        <p:sp>
          <p:nvSpPr>
            <p:cNvPr id="15" name="Rectangle: Rounded Corners 14">
              <a:extLst>
                <a:ext uri="{FF2B5EF4-FFF2-40B4-BE49-F238E27FC236}">
                  <a16:creationId xmlns:a16="http://schemas.microsoft.com/office/drawing/2014/main" id="{E5516FD0-4404-4200-94DB-71A5D58C226F}"/>
                </a:ext>
              </a:extLst>
            </p:cNvPr>
            <p:cNvSpPr/>
            <p:nvPr/>
          </p:nvSpPr>
          <p:spPr>
            <a:xfrm>
              <a:off x="1706" y="0"/>
              <a:ext cx="2655093" cy="5418667"/>
            </a:xfrm>
            <a:prstGeom prst="roundRect">
              <a:avLst>
                <a:gd name="adj" fmla="val 10000"/>
              </a:avLst>
            </a:prstGeom>
            <a:solidFill>
              <a:schemeClr val="accent5">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27C4836C-DB75-4285-AAC3-CCC821AFBC25}"/>
                </a:ext>
              </a:extLst>
            </p:cNvPr>
            <p:cNvSpPr txBox="1"/>
            <p:nvPr/>
          </p:nvSpPr>
          <p:spPr>
            <a:xfrm>
              <a:off x="1706" y="2167466"/>
              <a:ext cx="2655093" cy="2167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latin typeface="Montserrat" panose="00000500000000000000" pitchFamily="2" charset="0"/>
                </a:rPr>
                <a:t>Đối với trẻ</a:t>
              </a:r>
            </a:p>
          </p:txBody>
        </p:sp>
      </p:grpSp>
      <p:grpSp>
        <p:nvGrpSpPr>
          <p:cNvPr id="24" name="Group 23">
            <a:extLst>
              <a:ext uri="{FF2B5EF4-FFF2-40B4-BE49-F238E27FC236}">
                <a16:creationId xmlns:a16="http://schemas.microsoft.com/office/drawing/2014/main" id="{898826E6-69E6-447E-8085-737F00931B11}"/>
              </a:ext>
            </a:extLst>
          </p:cNvPr>
          <p:cNvGrpSpPr/>
          <p:nvPr/>
        </p:nvGrpSpPr>
        <p:grpSpPr>
          <a:xfrm>
            <a:off x="4277210" y="768348"/>
            <a:ext cx="2655093" cy="5418667"/>
            <a:chOff x="2736453" y="0"/>
            <a:chExt cx="2655093" cy="5418667"/>
          </a:xfrm>
        </p:grpSpPr>
        <p:sp>
          <p:nvSpPr>
            <p:cNvPr id="25" name="Rectangle: Rounded Corners 24">
              <a:extLst>
                <a:ext uri="{FF2B5EF4-FFF2-40B4-BE49-F238E27FC236}">
                  <a16:creationId xmlns:a16="http://schemas.microsoft.com/office/drawing/2014/main" id="{35D52E80-A4A6-4C9A-ADA5-A217D73F00A8}"/>
                </a:ext>
              </a:extLst>
            </p:cNvPr>
            <p:cNvSpPr/>
            <p:nvPr/>
          </p:nvSpPr>
          <p:spPr>
            <a:xfrm>
              <a:off x="2736453" y="0"/>
              <a:ext cx="2655093" cy="5418667"/>
            </a:xfrm>
            <a:prstGeom prst="roundRect">
              <a:avLst>
                <a:gd name="adj" fmla="val 10000"/>
              </a:avLst>
            </a:prstGeom>
            <a:solidFill>
              <a:srgbClr val="F5C06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Rectangle: Rounded Corners 4">
              <a:extLst>
                <a:ext uri="{FF2B5EF4-FFF2-40B4-BE49-F238E27FC236}">
                  <a16:creationId xmlns:a16="http://schemas.microsoft.com/office/drawing/2014/main" id="{643B3783-F543-4349-B663-B77A255EE415}"/>
                </a:ext>
              </a:extLst>
            </p:cNvPr>
            <p:cNvSpPr txBox="1"/>
            <p:nvPr/>
          </p:nvSpPr>
          <p:spPr>
            <a:xfrm>
              <a:off x="2736453" y="2167466"/>
              <a:ext cx="2655093" cy="2167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latin typeface="Montserrat" panose="00000500000000000000" pitchFamily="2" charset="0"/>
                </a:rPr>
                <a:t>Đối với giáo viên</a:t>
              </a:r>
            </a:p>
          </p:txBody>
        </p:sp>
      </p:grpSp>
      <p:grpSp>
        <p:nvGrpSpPr>
          <p:cNvPr id="27" name="Group 26">
            <a:extLst>
              <a:ext uri="{FF2B5EF4-FFF2-40B4-BE49-F238E27FC236}">
                <a16:creationId xmlns:a16="http://schemas.microsoft.com/office/drawing/2014/main" id="{5FFE2907-3116-4382-A331-FC3731367F18}"/>
              </a:ext>
            </a:extLst>
          </p:cNvPr>
          <p:cNvGrpSpPr/>
          <p:nvPr/>
        </p:nvGrpSpPr>
        <p:grpSpPr>
          <a:xfrm>
            <a:off x="7151405" y="738716"/>
            <a:ext cx="2655093" cy="5418667"/>
            <a:chOff x="5472906" y="0"/>
            <a:chExt cx="2655093" cy="5418667"/>
          </a:xfrm>
        </p:grpSpPr>
        <p:sp>
          <p:nvSpPr>
            <p:cNvPr id="28" name="Rectangle: Rounded Corners 27">
              <a:extLst>
                <a:ext uri="{FF2B5EF4-FFF2-40B4-BE49-F238E27FC236}">
                  <a16:creationId xmlns:a16="http://schemas.microsoft.com/office/drawing/2014/main" id="{758B2EC9-55AA-4DEC-B0FD-C5C1B446CDBB}"/>
                </a:ext>
              </a:extLst>
            </p:cNvPr>
            <p:cNvSpPr/>
            <p:nvPr/>
          </p:nvSpPr>
          <p:spPr>
            <a:xfrm>
              <a:off x="5472906" y="0"/>
              <a:ext cx="2655093" cy="5418667"/>
            </a:xfrm>
            <a:prstGeom prst="roundRect">
              <a:avLst>
                <a:gd name="adj" fmla="val 10000"/>
              </a:avLst>
            </a:prstGeom>
            <a:solidFill>
              <a:srgbClr val="48CFA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Rectangle: Rounded Corners 4">
              <a:extLst>
                <a:ext uri="{FF2B5EF4-FFF2-40B4-BE49-F238E27FC236}">
                  <a16:creationId xmlns:a16="http://schemas.microsoft.com/office/drawing/2014/main" id="{2851A99F-82D8-44C2-B9E5-06822854CFBD}"/>
                </a:ext>
              </a:extLst>
            </p:cNvPr>
            <p:cNvSpPr txBox="1"/>
            <p:nvPr/>
          </p:nvSpPr>
          <p:spPr>
            <a:xfrm>
              <a:off x="5472906" y="2167466"/>
              <a:ext cx="2655093" cy="2167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latin typeface="Montserrat" panose="00000500000000000000" pitchFamily="2" charset="0"/>
                </a:rPr>
                <a:t>Đối với phụ huynh</a:t>
              </a:r>
            </a:p>
          </p:txBody>
        </p:sp>
      </p:grpSp>
      <p:sp>
        <p:nvSpPr>
          <p:cNvPr id="30" name="Arrow: Left-Right 29">
            <a:extLst>
              <a:ext uri="{FF2B5EF4-FFF2-40B4-BE49-F238E27FC236}">
                <a16:creationId xmlns:a16="http://schemas.microsoft.com/office/drawing/2014/main" id="{C89E4C35-6935-4355-A476-5306477F073E}"/>
              </a:ext>
            </a:extLst>
          </p:cNvPr>
          <p:cNvSpPr/>
          <p:nvPr/>
        </p:nvSpPr>
        <p:spPr>
          <a:xfrm>
            <a:off x="1865876" y="4444997"/>
            <a:ext cx="7477760" cy="812800"/>
          </a:xfrm>
          <a:prstGeom prst="leftRightArrow">
            <a:avLst/>
          </a:prstGeom>
          <a:solidFill>
            <a:srgbClr val="91E2CE"/>
          </a:solidFill>
          <a:ln>
            <a:solidFill>
              <a:schemeClr val="accent1"/>
            </a:solidFill>
          </a:ln>
        </p:spPr>
        <p:style>
          <a:lnRef idx="2">
            <a:scrgbClr r="0" g="0" b="0"/>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1" name="TextBox 30">
            <a:extLst>
              <a:ext uri="{FF2B5EF4-FFF2-40B4-BE49-F238E27FC236}">
                <a16:creationId xmlns:a16="http://schemas.microsoft.com/office/drawing/2014/main" id="{E076EF92-F3F1-4786-8142-4047D63CE384}"/>
              </a:ext>
            </a:extLst>
          </p:cNvPr>
          <p:cNvSpPr txBox="1"/>
          <p:nvPr/>
        </p:nvSpPr>
        <p:spPr>
          <a:xfrm>
            <a:off x="5040596" y="4666731"/>
            <a:ext cx="8305800" cy="369332"/>
          </a:xfrm>
          <a:prstGeom prst="rect">
            <a:avLst/>
          </a:prstGeom>
          <a:noFill/>
        </p:spPr>
        <p:txBody>
          <a:bodyPr wrap="square">
            <a:spAutoFit/>
          </a:bodyPr>
          <a:lstStyle/>
          <a:p>
            <a:r>
              <a:rPr lang="en-US" sz="1800">
                <a:solidFill>
                  <a:schemeClr val="bg1">
                    <a:lumMod val="95000"/>
                  </a:schemeClr>
                </a:solidFill>
                <a:latin typeface="Montserrat" panose="00000500000000000000" pitchFamily="2" charset="0"/>
              </a:rPr>
              <a:t>Tồn tại</a:t>
            </a:r>
            <a:endParaRPr lang="en-US"/>
          </a:p>
        </p:txBody>
      </p:sp>
      <p:sp>
        <p:nvSpPr>
          <p:cNvPr id="32" name="Oval 31">
            <a:extLst>
              <a:ext uri="{FF2B5EF4-FFF2-40B4-BE49-F238E27FC236}">
                <a16:creationId xmlns:a16="http://schemas.microsoft.com/office/drawing/2014/main" id="{8A05A378-0009-4C0C-98D1-39149C23A896}"/>
              </a:ext>
            </a:extLst>
          </p:cNvPr>
          <p:cNvSpPr/>
          <p:nvPr/>
        </p:nvSpPr>
        <p:spPr>
          <a:xfrm>
            <a:off x="1865876" y="1510795"/>
            <a:ext cx="1804416" cy="1804416"/>
          </a:xfrm>
          <a:prstGeom prst="ellipse">
            <a:avLst/>
          </a:prstGeom>
          <a:blipFill>
            <a:blip r:embed="rId2">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33" name="Oval 32">
            <a:extLst>
              <a:ext uri="{FF2B5EF4-FFF2-40B4-BE49-F238E27FC236}">
                <a16:creationId xmlns:a16="http://schemas.microsoft.com/office/drawing/2014/main" id="{FDEB82E2-5F0B-4B71-A762-F440EE1C9032}"/>
              </a:ext>
            </a:extLst>
          </p:cNvPr>
          <p:cNvSpPr/>
          <p:nvPr/>
        </p:nvSpPr>
        <p:spPr>
          <a:xfrm>
            <a:off x="4702548" y="1020531"/>
            <a:ext cx="1804416" cy="1804416"/>
          </a:xfrm>
          <a:prstGeom prst="ellipse">
            <a:avLst/>
          </a:prstGeom>
          <a:blipFill>
            <a:blip r:embed="rId3">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34" name="Oval 33">
            <a:extLst>
              <a:ext uri="{FF2B5EF4-FFF2-40B4-BE49-F238E27FC236}">
                <a16:creationId xmlns:a16="http://schemas.microsoft.com/office/drawing/2014/main" id="{AC2258CD-C28C-4B17-86D8-EC95DEE68BA1}"/>
              </a:ext>
            </a:extLst>
          </p:cNvPr>
          <p:cNvSpPr/>
          <p:nvPr/>
        </p:nvSpPr>
        <p:spPr>
          <a:xfrm>
            <a:off x="7539220" y="1654215"/>
            <a:ext cx="1804416" cy="1804416"/>
          </a:xfrm>
          <a:prstGeom prst="ellipse">
            <a:avLst/>
          </a:prstGeom>
          <a:blipFill>
            <a:blip r:embed="rId4">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2825593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0.3|12.5|8.3"/>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2478</TotalTime>
  <Words>1337</Words>
  <Application>Microsoft Office PowerPoint</Application>
  <PresentationFormat>Widescreen</PresentationFormat>
  <Paragraphs>180</Paragraphs>
  <Slides>46</Slides>
  <Notes>4</Notes>
  <HiddenSlides>0</HiddenSlides>
  <MMClips>3</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46</vt:i4>
      </vt:variant>
    </vt:vector>
  </HeadingPairs>
  <TitlesOfParts>
    <vt:vector size="64" baseType="lpstr">
      <vt:lpstr>#9Slide01 Noi dung ngan</vt:lpstr>
      <vt:lpstr>#9Slide01 Tieu de ngan</vt:lpstr>
      <vt:lpstr>#9Slide02 Noi dung dai</vt:lpstr>
      <vt:lpstr>#9Slide02 Tieu de dai</vt:lpstr>
      <vt:lpstr>#9Slide03 AllRoundGothic</vt:lpstr>
      <vt:lpstr>#9Slide03 BoosterNextFYBlack</vt:lpstr>
      <vt:lpstr>#9Slide03 Maven Pro Bold</vt:lpstr>
      <vt:lpstr>#9Slide05 SVNVanilla Daisy Pro</vt:lpstr>
      <vt:lpstr>#9Slide06 Ong Do Gia</vt:lpstr>
      <vt:lpstr>Arial</vt:lpstr>
      <vt:lpstr>Calibri</vt:lpstr>
      <vt:lpstr>Montserrat</vt:lpstr>
      <vt:lpstr>Open Sans Bold</vt:lpstr>
      <vt:lpstr>Open Sans Bold Bold</vt:lpstr>
      <vt:lpstr>Open Sans Extra Bold</vt:lpstr>
      <vt:lpstr>Shantell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DELL</dc:creator>
  <cp:keywords>9Slide</cp:keywords>
  <dc:description>9Slide.vn</dc:description>
  <cp:lastModifiedBy>Admin</cp:lastModifiedBy>
  <cp:revision>53</cp:revision>
  <dcterms:created xsi:type="dcterms:W3CDTF">2023-02-25T08:26:33Z</dcterms:created>
  <dcterms:modified xsi:type="dcterms:W3CDTF">2024-10-27T15:42:05Z</dcterms:modified>
  <cp:category>9Slide.vn</cp:category>
  <cp:contentStatus>9Slide</cp:contentStatus>
</cp:coreProperties>
</file>