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4" r:id="rId2"/>
    <p:sldId id="288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7" r:id="rId23"/>
    <p:sldId id="298" r:id="rId24"/>
    <p:sldId id="290" r:id="rId25"/>
    <p:sldId id="299" r:id="rId26"/>
    <p:sldId id="291" r:id="rId27"/>
    <p:sldId id="300" r:id="rId28"/>
    <p:sldId id="292" r:id="rId29"/>
    <p:sldId id="301" r:id="rId30"/>
    <p:sldId id="293" r:id="rId31"/>
    <p:sldId id="302" r:id="rId32"/>
    <p:sldId id="294" r:id="rId33"/>
    <p:sldId id="303" r:id="rId34"/>
    <p:sldId id="296" r:id="rId35"/>
    <p:sldId id="295" r:id="rId36"/>
    <p:sldId id="304" r:id="rId37"/>
    <p:sldId id="297" r:id="rId38"/>
    <p:sldId id="305" r:id="rId39"/>
    <p:sldId id="285" r:id="rId40"/>
    <p:sldId id="2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C96C0-0845-41A1-BDC1-AEC39248D2F1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E5D8F-C7EC-4159-BCBD-7544691C8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B8D4-EF47-A212-4296-3E9E5F0B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DFC3A-5EBE-5DBF-F397-66C07C3F5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E0E2D-F695-D1AE-C0BE-DBFB4811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7859-2F4C-23EC-95F7-E691E9F8E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2749A-2C59-3E22-F6E8-F6EC099F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8F2E1-BB0C-2B45-14AE-4459B3B34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BFAC2-AB73-3EAC-BD8B-16F87220F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95CB2-AAA4-B4F0-5942-410C8169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42DB6-AA25-E250-09AE-68A17017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29A40-D553-DD34-FD46-24DF5A69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5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234F7E-9371-78D3-1471-0C7CDA715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CF59A-5025-4612-3A73-C90CB6DC4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4CD47-6945-DA4D-C013-C03410DC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994F6-B44D-318A-4507-59DBDA16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F5F09-2285-7694-6988-B969990C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5CAB-727C-311C-DBBA-F4D30AEA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1D3B9-ABEB-9A31-6DF4-50C72EFCA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4CEB6-7438-FD24-B968-57DEEBD4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68891-C519-5F9F-93C3-70DB853B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75D18-BBFD-3994-5C58-7B70937B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2827-B085-2454-C4B3-BB3DAC49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F3CD5-0272-7593-05EC-EE6F1FFDA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703E3-A348-8B06-62E4-9855DF76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14395-45CA-9ECC-4FA3-D1248463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908AE-431D-4020-D149-B174CE23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9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EBC1-272A-FFDA-42FF-D4548373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B25D-436D-605B-7DE7-0981695E1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25E0F-B300-9BFF-31BA-B2FCC93AF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353FB-CBEB-7437-03DA-1156E39E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51782-3D4A-A4EB-151B-51B531D0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AD1AE-398A-CB8A-0B85-1186773A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6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9A54-C4FC-F5FF-0CAA-AC7CD565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2BBE9-3C7B-D39F-1C54-EBEAF83AA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27ED6-B12D-8CA5-98F1-28BEC0C9D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FDDE6-9A2B-853A-DCBA-ED480D67C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682E07-8D8A-C35A-C1CC-FD13D1B68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90FC4-6C33-BF0C-81B0-85667227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935DF2-8AA4-556E-6168-73377D921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9D7E8-D6D4-F812-03C8-9FF26FFE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3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2039-989F-FF02-9C7F-ECB1D970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A105BA-7B4B-1D79-19D7-150E7BEF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D5E53-F09B-C99D-7B3B-46C60104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EA519-BD3A-E5C1-84D0-8155E92B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FD2D4-C128-59AE-FB5D-75F97D4D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37068-0F74-8E5D-97AE-F94B1AD0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7DAD0-CCF9-4491-EF38-35699DB9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9963-9126-DD8E-5A7D-DFA11991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05033-4324-4F5F-3B5C-3641C7A7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3E689-2142-CBE7-B226-3311119FA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A632-4209-7FB7-0121-05FFF311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E7876-D8D9-1ABC-C1BF-796BC618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4ED3-7200-420C-5061-848F16B8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5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DB72-F3B4-F467-329A-D70559CE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9CB20-EC28-90E3-A5DB-3C8B8163E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CFCA-8352-9B0B-B0EC-BCEB41F78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FB7BD-2186-F6A9-573C-A0ADD09A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C21EF-E656-B490-C01F-9E361DDF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CE2CA-2954-0AB6-4173-8049703F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5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F93F9-BAAA-8AED-581E-74A8A839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9EDEC-ABEE-23D6-C4F2-57C7C45A4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02CD5-E206-CC06-5A89-D4D1100DF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15CB8-18CE-4628-A0FC-20C6C511ED7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4A19B-EAA8-12D2-0F69-D61F3D4D0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540A4-7F3F-928C-5681-5F4C6F756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7484-EE9C-4F7A-B6FE-BA7C8EB9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7CFD9-AC76-96C9-89ED-036A60BC8F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DD3DB-A7F1-6722-748D-7603BB421A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RÈM SÂN KHẤU - PHÔNG RÈM HỘI TRƯỜNG TPHCM">
            <a:extLst>
              <a:ext uri="{FF2B5EF4-FFF2-40B4-BE49-F238E27FC236}">
                <a16:creationId xmlns:a16="http://schemas.microsoft.com/office/drawing/2014/main" id="{52EFA292-1031-3B1B-07F7-E67E90C6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9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A92DE-B603-49E2-A5A1-63A009C2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6FC45-D1B6-6988-AFCD-A297A7AC3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9908F-D2F2-50CA-C761-BF3A2F77E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7A70-9A91-6790-4CD9-CBE4806A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38539-EDCC-E18D-941F-565EFA567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07D56-124B-C650-C8E6-73A26364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5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973-F76E-07F2-DC6F-2303CA52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FFDD-D669-3EAA-8A46-75DDA390C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6E0F8-F9B4-9B86-EF58-E6904D41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CE3C-3892-65D4-44A3-C2634DFC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A6F7D-F9AD-9273-CD3A-443886BA1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2D37F-6037-0A38-B891-375678D9A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8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92D5-4A28-E244-6ADC-E2D2F314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610DF-1994-E07A-2AC6-9EF8AFFC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39B07-CE13-F4D6-61A4-32A8C239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98D1-E0A5-C415-E677-85C087FF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28FBD-E03C-4C2E-A2E8-21CDC2F4B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3B52D-CED1-73A3-C7FD-58F35765F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1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B25D-F742-3029-EF8F-78B67726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gôi nhà gỗ">
            <a:hlinkClick r:id="" action="ppaction://media"/>
            <a:extLst>
              <a:ext uri="{FF2B5EF4-FFF2-40B4-BE49-F238E27FC236}">
                <a16:creationId xmlns:a16="http://schemas.microsoft.com/office/drawing/2014/main" id="{1C869D03-E070-AF3F-188A-12DF87FB18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889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B25D-F742-3029-EF8F-78B67726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áo, thỏ, gà trống">
            <a:hlinkClick r:id="" action="ppaction://media"/>
            <a:extLst>
              <a:ext uri="{FF2B5EF4-FFF2-40B4-BE49-F238E27FC236}">
                <a16:creationId xmlns:a16="http://schemas.microsoft.com/office/drawing/2014/main" id="{1CA19FA2-269F-E9B1-DEBD-C5DD68A92F8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8" end="2065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20967" cy="6858000"/>
          </a:xfrm>
        </p:spPr>
      </p:pic>
    </p:spTree>
    <p:extLst>
      <p:ext uri="{BB962C8B-B14F-4D97-AF65-F5344CB8AC3E}">
        <p14:creationId xmlns:p14="http://schemas.microsoft.com/office/powerpoint/2010/main" val="15699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B25D-F742-3029-EF8F-78B67726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áo, thỏ, gà trống">
            <a:hlinkClick r:id="" action="ppaction://media"/>
            <a:extLst>
              <a:ext uri="{FF2B5EF4-FFF2-40B4-BE49-F238E27FC236}">
                <a16:creationId xmlns:a16="http://schemas.microsoft.com/office/drawing/2014/main" id="{1CA19FA2-269F-E9B1-DEBD-C5DD68A92F8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83" end="1024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676" cy="6858000"/>
          </a:xfrm>
        </p:spPr>
      </p:pic>
    </p:spTree>
    <p:extLst>
      <p:ext uri="{BB962C8B-B14F-4D97-AF65-F5344CB8AC3E}">
        <p14:creationId xmlns:p14="http://schemas.microsoft.com/office/powerpoint/2010/main" val="30886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B25D-F742-3029-EF8F-78B67726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áo, thỏ, gà trống">
            <a:hlinkClick r:id="" action="ppaction://media"/>
            <a:extLst>
              <a:ext uri="{FF2B5EF4-FFF2-40B4-BE49-F238E27FC236}">
                <a16:creationId xmlns:a16="http://schemas.microsoft.com/office/drawing/2014/main" id="{1CA19FA2-269F-E9B1-DEBD-C5DD68A92F8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676" cy="6858000"/>
          </a:xfrm>
        </p:spPr>
      </p:pic>
    </p:spTree>
    <p:extLst>
      <p:ext uri="{BB962C8B-B14F-4D97-AF65-F5344CB8AC3E}">
        <p14:creationId xmlns:p14="http://schemas.microsoft.com/office/powerpoint/2010/main" val="32382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0C02-4321-EB9D-ABD4-88C15BF3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35F3-918E-4F6A-0D0D-E501738C1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6DFFA-83BA-A69F-D72B-B1370B7C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097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3208B-F2DC-F90C-93B4-8EA7F74ECE85}"/>
              </a:ext>
            </a:extLst>
          </p:cNvPr>
          <p:cNvSpPr txBox="1"/>
          <p:nvPr/>
        </p:nvSpPr>
        <p:spPr>
          <a:xfrm>
            <a:off x="3067665" y="3244647"/>
            <a:ext cx="6243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“Cáo,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- 40p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5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B25D-F742-3029-EF8F-78B67726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45D3ED-9BF5-915B-888D-7A65B2256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252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8783B8ED-2DA2-7C0B-5003-89BDD2294C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66C57-15F0-E5D0-4A5F-E1DA5FFD29B0}"/>
              </a:ext>
            </a:extLst>
          </p:cNvPr>
          <p:cNvSpPr txBox="1"/>
          <p:nvPr/>
        </p:nvSpPr>
        <p:spPr>
          <a:xfrm>
            <a:off x="4234542" y="6237515"/>
            <a:ext cx="37773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6CDB-B557-7D2B-7752-593821DEB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E694A-109C-2C72-7A1C-585B54065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BDD0C-C58D-EBA1-EC72-3D816DF3D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91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9FB11-705F-773A-E331-0835EE28E9EF}"/>
              </a:ext>
            </a:extLst>
          </p:cNvPr>
          <p:cNvSpPr txBox="1"/>
          <p:nvPr/>
        </p:nvSpPr>
        <p:spPr>
          <a:xfrm>
            <a:off x="4506686" y="6291943"/>
            <a:ext cx="306977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A3BC-AF71-304F-4065-E7AA1190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D39B9-3F88-79C8-CD2F-EE661FB54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CDDF6-0874-05CE-B506-90DB07D1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837F5-C2D4-CBA7-B378-E7EEEA0B04A5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3046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C49B5-09B8-86FD-B414-EA6F70F19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D18B-3414-1DFC-1BE8-3CD1F0A42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991E1-C8B0-30DD-9FD4-BFD0FDD8A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CC20ACC-33CD-AE9E-EE3F-EA7187DB3B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81EA2-D0B4-6B5C-C26C-08DD9208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242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80" y="365125"/>
            <a:ext cx="1187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chuyện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Cáo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̉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ga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trống</a:t>
            </a:r>
            <a:endParaRPr 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3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C8897-AF4E-6564-E790-F278B67A7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C610-D8D8-9DC4-9513-69C0A679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2124D-CC12-CE33-8880-F22F6E750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3E263-12E4-79A4-085A-ED73A3C1C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03465-392B-89B9-B2A0-156557220CAB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1650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11DE-EE78-99C2-0B0E-775D9A63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346E7-C9B5-07C4-8CD7-E7C9874EB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CDB79-2C2A-6D64-5310-8236A2A56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9"/>
            <a:ext cx="12192000" cy="684494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89DCE77-E14E-EEE9-54BE-B01F14007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888E9-D50D-D37A-48B1-6B6ED806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5" b="91884" l="9942" r="89766">
                        <a14:foregroundMark x1="66082" y1="91884" x2="66082" y2="91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12" y="2767479"/>
            <a:ext cx="2478263" cy="2500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48B39-A14F-0686-C188-E4D5F2C3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7937" y="2611591"/>
            <a:ext cx="1581371" cy="3057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D8351-4D28-AC38-B96B-DA602DC8C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5" b="89751" l="9766" r="96094">
                        <a14:foregroundMark x1="83594" y1="24654" x2="83594" y2="24654"/>
                        <a14:foregroundMark x1="93359" y1="33518" x2="93359" y2="33518"/>
                        <a14:foregroundMark x1="86719" y1="44321" x2="86719" y2="44321"/>
                        <a14:foregroundMark x1="89063" y1="43490" x2="89063" y2="43490"/>
                        <a14:foregroundMark x1="85938" y1="47645" x2="85938" y2="47645"/>
                        <a14:foregroundMark x1="85938" y1="45983" x2="85938" y2="45983"/>
                        <a14:foregroundMark x1="88281" y1="45152" x2="88281" y2="45152"/>
                        <a14:foregroundMark x1="83203" y1="67590" x2="83203" y2="67590"/>
                        <a14:foregroundMark x1="80859" y1="73407" x2="80859" y2="73407"/>
                        <a14:foregroundMark x1="77734" y1="82271" x2="77734" y2="82271"/>
                        <a14:foregroundMark x1="78125" y1="85596" x2="78125" y2="84488"/>
                        <a14:foregroundMark x1="79297" y1="77562" x2="88672" y2="41828"/>
                        <a14:foregroundMark x1="88281" y1="44321" x2="76563" y2="86427"/>
                        <a14:foregroundMark x1="96094" y1="28809" x2="96094" y2="28809"/>
                        <a14:foregroundMark x1="91406" y1="26593" x2="91406" y2="26593"/>
                        <a14:foregroundMark x1="36719" y1="63158" x2="36719" y2="63158"/>
                        <a14:foregroundMark x1="40234" y1="59280" x2="40234" y2="59280"/>
                        <a14:foregroundMark x1="38672" y1="62327" x2="38672" y2="62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407" y="2715551"/>
            <a:ext cx="2021075" cy="2850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17FCE-CFA8-7F62-6DF4-A78804573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7" b="94693" l="7659" r="99562">
                        <a14:foregroundMark x1="22538" y1="91061" x2="22538" y2="91061"/>
                        <a14:foregroundMark x1="32823" y1="91061" x2="32823" y2="91061"/>
                        <a14:foregroundMark x1="13129" y1="90782" x2="13129" y2="90782"/>
                        <a14:foregroundMark x1="11160" y1="91061" x2="11160" y2="91061"/>
                        <a14:foregroundMark x1="9409" y1="91341" x2="9409" y2="91341"/>
                        <a14:foregroundMark x1="7659" y1="91061" x2="7659" y2="91061"/>
                        <a14:foregroundMark x1="9628" y1="54190" x2="7877" y2="70950"/>
                        <a14:foregroundMark x1="7877" y1="70950" x2="9409" y2="72346"/>
                        <a14:foregroundMark x1="52298" y1="88268" x2="55580" y2="94693"/>
                        <a14:foregroundMark x1="56018" y1="91899" x2="51860" y2="89385"/>
                        <a14:foregroundMark x1="80744" y1="86592" x2="85996" y2="78212"/>
                        <a14:foregroundMark x1="74836" y1="89106" x2="77024" y2="92458"/>
                        <a14:foregroundMark x1="83151" y1="92737" x2="87309" y2="89944"/>
                        <a14:foregroundMark x1="82932" y1="70950" x2="83151" y2="70112"/>
                        <a14:foregroundMark x1="83151" y1="62570" x2="83370" y2="61732"/>
                        <a14:foregroundMark x1="85996" y1="52514" x2="85996" y2="52514"/>
                        <a14:foregroundMark x1="86214" y1="48603" x2="86214" y2="48603"/>
                        <a14:foregroundMark x1="87090" y1="43575" x2="87309" y2="42458"/>
                        <a14:foregroundMark x1="87309" y1="34078" x2="87309" y2="32402"/>
                        <a14:foregroundMark x1="86871" y1="29050" x2="86871" y2="29050"/>
                        <a14:foregroundMark x1="86871" y1="26257" x2="86871" y2="26257"/>
                        <a14:foregroundMark x1="91904" y1="26257" x2="91904" y2="26257"/>
                        <a14:foregroundMark x1="93873" y1="35475" x2="93873" y2="35475"/>
                        <a14:foregroundMark x1="92560" y1="26536" x2="92560" y2="26536"/>
                        <a14:foregroundMark x1="94530" y1="34078" x2="94530" y2="34078"/>
                        <a14:foregroundMark x1="94530" y1="27095" x2="94530" y2="27095"/>
                        <a14:foregroundMark x1="99562" y1="37151" x2="99562" y2="37151"/>
                        <a14:foregroundMark x1="94311" y1="92458" x2="94311" y2="92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780" y="3155285"/>
            <a:ext cx="2696295" cy="2112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2AC9B0-2EA9-B7FE-C5DE-4F12627A1E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7" b="89944" l="8487" r="89668">
                        <a14:foregroundMark x1="8487" y1="48603" x2="8487" y2="48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7524" y="2979271"/>
            <a:ext cx="1865376" cy="24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D3A05-74E8-846C-E35F-AFDE5FFC6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D5AC-DD23-B368-B19A-13D1B909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27A26-6318-97AF-6961-440C27FE0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BEF0-CD67-582A-85F9-EDCDF8EC5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8DA497-1E40-0E4D-5E0D-799DFC540AAD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4524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B18D-639A-CFA2-3D2B-8F2E3B9E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8A84-D351-D4A3-21CD-228D5F23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AE15188-3F83-59B3-CCD9-BFE18080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748"/>
            <a:ext cx="6096000" cy="6850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3C1EC-D5AE-6F27-A868-3A7B5BF0D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0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97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12B7-D8FC-1A8D-4064-B7A176A9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BFC8-EAB8-EDEB-8981-C7B5DBFD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0B08E-CAAC-E968-08BF-A22F1AC16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3FE2D-11C6-57A3-1443-DC1C74E5D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744071-EA02-46D1-A194-2CBF8462131B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3261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D20B1-5E85-976B-498D-E30AA06F6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FF4DC-5BC0-5348-64F2-C2EE5064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D4F96AF-B723-7B57-8589-68946FBAA9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áo, thỏ và gà trống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39280"/>
          </a:xfrm>
        </p:spPr>
      </p:pic>
    </p:spTree>
    <p:extLst>
      <p:ext uri="{BB962C8B-B14F-4D97-AF65-F5344CB8AC3E}">
        <p14:creationId xmlns:p14="http://schemas.microsoft.com/office/powerpoint/2010/main" val="391621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32BD-1FCA-DC9C-6668-AF606AB0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oạn đầu hứng thú tiết cáo, thỏ, gà trống">
            <a:hlinkClick r:id="" action="ppaction://media"/>
            <a:extLst>
              <a:ext uri="{FF2B5EF4-FFF2-40B4-BE49-F238E27FC236}">
                <a16:creationId xmlns:a16="http://schemas.microsoft.com/office/drawing/2014/main" id="{7347EE88-2EF6-8D0F-80DD-97C75BD879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1841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24634-B9DA-6F33-143A-3EFC4A96F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4E5E-F5D6-B597-CAD5-C01D7B9B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CFDD1-EFAC-295C-5933-94322554A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66F7C-9BE4-1ADF-2D80-7A108FD21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741DE-28B9-4A07-9C59-A7EA35611691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6156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11391-6846-0913-5C33-F02DA0F41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0255-23DB-FFC6-2BFD-9EC4904E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́o, thỏ và gà trống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07467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79476-3FD9-7EF6-3028-AB0656781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F617-AAA4-2474-EEFA-6AEBA5FB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393CD-4675-2B4D-79A3-5743D9D9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AA5C7-EF0C-7409-991F-13EF5BCC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2C9EC-E5EE-7CF4-3F85-556E4FC6F0B3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5447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3C006-14E6-4284-154D-DD6BDE25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C41C-E8E4-61B9-75E6-923220A8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3A43E-2C78-90DC-8524-EF4362F6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36372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581D0-6199-90EF-80FC-2C53E8B71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0" y="-71120"/>
            <a:ext cx="6035040" cy="37084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B6E0F8-F9B4-9B86-EF58-E6904D418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6480" y="3637280"/>
            <a:ext cx="7620000" cy="32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3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BC02-1A3B-2EB0-EDAA-BA3E7FA0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2F769-0652-86CD-6151-3104070B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6CF87-F422-E4C7-8A13-4FE962990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8195B-8865-5A37-2120-BA121E55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6AB0D0-83D8-5180-635B-7170044E918A}"/>
              </a:ext>
            </a:extLst>
          </p:cNvPr>
          <p:cNvSpPr txBox="1"/>
          <p:nvPr/>
        </p:nvSpPr>
        <p:spPr>
          <a:xfrm>
            <a:off x="838200" y="2969342"/>
            <a:ext cx="10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808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B154-EF6F-E97E-BAD4-8CCEB3CCC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A6AAA-4676-3B52-BAC6-868ED5085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B0A4-4659-8493-5025-2C9E3C5B0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50FD6-6010-AD59-9D2B-45F06059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64285E-00C2-797C-5A39-C0CB63DC8F18}"/>
              </a:ext>
            </a:extLst>
          </p:cNvPr>
          <p:cNvSpPr txBox="1"/>
          <p:nvPr/>
        </p:nvSpPr>
        <p:spPr>
          <a:xfrm>
            <a:off x="838200" y="2969342"/>
            <a:ext cx="10154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1277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A299-EFBA-7F43-27B8-DB67427F9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B047-3C15-F97B-0D51-04A26F97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F8EA-8D2E-DF66-36BA-DB2250D0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03D7D-0AD4-426E-951A-692AFE59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1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9C35F-2343-56FD-9581-06D077EDF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38D0-FE4F-BBB6-DF21-308854E6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E321B-5754-6CC4-6C12-E96599BBB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F73B8-6024-5023-D1FB-777FB20B6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E98FA-0B65-CC7E-C184-04D454A8D46E}"/>
              </a:ext>
            </a:extLst>
          </p:cNvPr>
          <p:cNvSpPr txBox="1"/>
          <p:nvPr/>
        </p:nvSpPr>
        <p:spPr>
          <a:xfrm>
            <a:off x="838200" y="2969342"/>
            <a:ext cx="10154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4861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3F02-D2C8-0197-84F4-167D2237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8F851-9C55-E29D-4595-8D7F1B333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BEB37-5283-40C3-9F5A-610126A4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429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2F649B-7EE3-4B57-B5E2-2975142CA981}"/>
              </a:ext>
            </a:extLst>
          </p:cNvPr>
          <p:cNvSpPr txBox="1"/>
          <p:nvPr/>
        </p:nvSpPr>
        <p:spPr>
          <a:xfrm>
            <a:off x="1504336" y="3431458"/>
            <a:ext cx="498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4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4D21-F9A0-16BE-7A5D-017A7AB5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Hát Thiếu Nhi Con Gà Trống - Nhạc Cho Trẻ Mầm Non - YouTube">
            <a:hlinkClick r:id="" action="ppaction://media"/>
            <a:extLst>
              <a:ext uri="{FF2B5EF4-FFF2-40B4-BE49-F238E27FC236}">
                <a16:creationId xmlns:a16="http://schemas.microsoft.com/office/drawing/2014/main" id="{9F738D0C-DEBE-DB7C-883C-2E974E5B807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E8516-F8E0-67CA-3420-411FD4A13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02" y="0"/>
            <a:ext cx="12197102" cy="6838950"/>
          </a:xfrm>
          <a:prstGeom prst="rect">
            <a:avLst/>
          </a:prstGeom>
        </p:spPr>
      </p:pic>
      <p:pic>
        <p:nvPicPr>
          <p:cNvPr id="7" name="Bài Hát Thiếu Nhi Con Gà Trống - Nhạc Cho Trẻ Mầm Non - YouTube">
            <a:hlinkClick r:id="" action="ppaction://media"/>
            <a:extLst>
              <a:ext uri="{FF2B5EF4-FFF2-40B4-BE49-F238E27FC236}">
                <a16:creationId xmlns:a16="http://schemas.microsoft.com/office/drawing/2014/main" id="{BF8B895A-1B7E-9454-0C26-76F76018E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D8CDE2-4B4E-F40D-FCAD-B8CE93F36C33}"/>
              </a:ext>
            </a:extLst>
          </p:cNvPr>
          <p:cNvSpPr txBox="1"/>
          <p:nvPr/>
        </p:nvSpPr>
        <p:spPr>
          <a:xfrm>
            <a:off x="3592286" y="1981200"/>
            <a:ext cx="6226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4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EC2B-52EE-6FCC-FE8A-1C39C01E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(128) Nhạc nền kể truyện mầm non - YouTube">
            <a:hlinkClick r:id="" action="ppaction://media"/>
            <a:extLst>
              <a:ext uri="{FF2B5EF4-FFF2-40B4-BE49-F238E27FC236}">
                <a16:creationId xmlns:a16="http://schemas.microsoft.com/office/drawing/2014/main" id="{8B3F5F00-1613-88DB-1E84-975F52BA5B3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DB1D7976-6FF2-2AE0-37EA-0DB4E73655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81EA2-D0B4-6B5C-C26C-08DD9208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24" y="0"/>
            <a:ext cx="1222242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" y="528320"/>
            <a:ext cx="1077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5604" y="631180"/>
            <a:ext cx="960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Cáo</a:t>
            </a:r>
            <a:r>
              <a:rPr lang="en-US" sz="6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</a:t>
            </a:r>
            <a:r>
              <a:rPr lang="en-US" sz="6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̉ </a:t>
            </a:r>
            <a:r>
              <a:rPr lang="en-US" sz="6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</a:t>
            </a:r>
            <a:r>
              <a:rPr lang="en-US" sz="6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lang="en-US" sz="6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ga</a:t>
            </a:r>
            <a:r>
              <a:rPr lang="en-US" sz="6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lang="en-US" sz="6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trống</a:t>
            </a:r>
            <a:endParaRPr lang="en-US" sz="6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3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5FA7-D24E-3D5C-ED22-5BDA2C65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734D-4308-719F-C6CE-B36EA30A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807D7-31DC-497E-20EF-493F78579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2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6841-B1E1-BADF-05A7-E2DD514A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292A16-D75B-0D15-8EA8-F2DC792A7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239" cy="699008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7F1C9EE-CBC2-8148-5026-56066D8056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9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EE4B-97CD-9E4D-9C11-18CB2DEE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4C5912-011F-E3B8-78B2-F4209D80D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" y="0"/>
            <a:ext cx="12228769" cy="69596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0BE6986A-988B-9E75-122B-0AF143D8C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3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8D8E-8775-DA4C-D982-EBF4A302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CB2D5-3715-7C85-D7F3-9661DF016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63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7664-FFB9-2305-BCFF-09A76EFA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E8AA1-1B62-736D-A9BA-E9FC670F4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D9D29-1415-B7FC-3182-734F8C98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9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EB7A-5801-15BA-4CA0-4BA4CB4D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7C86-79AC-4BE4-120D-CB9AA76F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0D49B-E1D0-F4C4-0F76-77FF6077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9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173</Words>
  <Application>Microsoft Office PowerPoint</Application>
  <PresentationFormat>Widescreen</PresentationFormat>
  <Paragraphs>22</Paragraphs>
  <Slides>40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luu</dc:creator>
  <cp:lastModifiedBy>huyen luu</cp:lastModifiedBy>
  <cp:revision>20</cp:revision>
  <dcterms:created xsi:type="dcterms:W3CDTF">2026-04-14T13:04:49Z</dcterms:created>
  <dcterms:modified xsi:type="dcterms:W3CDTF">2026-04-20T06:00:13Z</dcterms:modified>
</cp:coreProperties>
</file>