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82" r:id="rId5"/>
    <p:sldId id="283" r:id="rId6"/>
    <p:sldId id="259" r:id="rId7"/>
    <p:sldId id="258" r:id="rId8"/>
    <p:sldId id="260" r:id="rId9"/>
    <p:sldId id="286" r:id="rId10"/>
    <p:sldId id="287" r:id="rId11"/>
    <p:sldId id="284" r:id="rId12"/>
    <p:sldId id="270" r:id="rId13"/>
    <p:sldId id="263" r:id="rId14"/>
    <p:sldId id="289" r:id="rId15"/>
    <p:sldId id="291" r:id="rId16"/>
    <p:sldId id="264" r:id="rId17"/>
    <p:sldId id="265" r:id="rId18"/>
    <p:sldId id="274" r:id="rId19"/>
    <p:sldId id="272" r:id="rId20"/>
    <p:sldId id="288" r:id="rId21"/>
    <p:sldId id="262" r:id="rId22"/>
    <p:sldId id="273" r:id="rId23"/>
    <p:sldId id="266" r:id="rId24"/>
    <p:sldId id="26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4660"/>
  </p:normalViewPr>
  <p:slideViewPr>
    <p:cSldViewPr snapToGrid="0">
      <p:cViewPr varScale="1">
        <p:scale>
          <a:sx n="78" d="100"/>
          <a:sy n="78" d="100"/>
        </p:scale>
        <p:origin x="9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40A2-B5C2-538A-3B77-74F2A1923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2B961-F358-49FF-60B6-56ECD8621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9712A-DA07-3675-6180-DE079E0A9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D2E9E-B438-EB40-F262-F7C9D43FE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D4DF4-D051-8E9C-85A2-8652EBC3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432A-1982-FDA9-A09E-7B890988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036F6-DCF2-5067-9BDE-C0458CE2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81841-5E3C-6B69-1A10-F69528C2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C4514-EDB6-F57E-001A-5D155220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E985C-9713-57BB-417E-398E343D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3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493C7D-7893-31FD-5F41-D15FDE3D4C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21043-9AE3-4E27-D937-2F37FEB01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8789-CE06-1B4D-D860-29968A5A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28245-3BBC-D539-505F-84FEAF11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45918-30EB-757B-A558-824D77B7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5F4B7-4556-C891-4EC6-B7E604F8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27ED2-0B39-2A4B-9D6D-5533E96B9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F71B6-1875-8270-6439-DFCDE5BB3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C34B7-7387-1F21-BA79-93187DF3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A5F1-9111-8715-3E70-2E1B5FB7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4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3D81-4C1C-22A9-3698-62D5D490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B3348-CF93-5158-B5F4-463C66292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A61C4-2431-24BD-60F5-DE5713882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DE254-6B68-EA00-09E7-7DD743389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55F18-DB07-94DE-DE0C-1F28C0A7D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0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B5AA4-8F6D-6664-D1E5-18F77848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6C107-9A30-AB7C-6A14-784537749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100F-1D19-60E7-6329-15187BF33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8D6D-D082-14A2-B8CF-E87E4009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20085-C2C8-A65A-AD01-26E8FE96F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E11ED-E61A-6921-2684-8433A1E2F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F51AF-6297-18CE-CE20-C51CEC005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EBFDF-3142-847B-1DB2-33EE4CEEA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4D22A-21D3-1470-B52B-0E902ED1E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F28157-36FA-2284-F8DF-CAB6C34C7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EA8E31-DB73-C975-E9B9-5D832E35D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6CF61-17C7-3FCF-DDF9-D1118E87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B73124-3C97-7217-8391-9D6B22F2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98E249-A63A-37E0-BEBF-471838E8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EF5-571C-AC6A-44CA-4274932D2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9B254-41DE-5841-77CD-EC2B93AA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5BCAB-3279-789F-0FB2-7F26C42AB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92828-1E16-5A99-D48B-19194DDD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0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51899-66AF-6303-8006-ED42478FE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42C4D-22ED-A9BC-141D-A3DC46EC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BB559-E4D5-5112-3D67-27F83BB3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0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B9C54-24DC-4685-C268-A4BE49CC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453C-E67B-5137-E73B-D4E70AB02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3169B-6363-41F6-C6CD-8B54FB79A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83969-3B5A-6AF9-C8D4-0179CD946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5A6C2-ED97-DA66-FC26-06AD77BF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7F5F0-7746-4C9B-8FAE-5E52D973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5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65F04-9D78-2A41-12C6-614B752F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AE12B9-CA3F-5AB4-52A8-CD79267C1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3F822-1B27-35EC-208B-1D478DD28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20E20-91D8-8C7A-4A24-B19980F3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B445-B5E5-A1A8-8E31-35FEE2928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DEFC2-792E-9D7F-41D9-6E8F66DA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77FC5-F2D3-6473-284A-43E59556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CB4F1-7DFC-CEE6-03E1-736F8408E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C19A-DBC5-ADFB-69C4-5F39FEE7D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338CB-2CFE-4B92-A08A-711CA5D2F9CC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C4FA6-268B-5948-585B-CF73F3C8F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E3B83-B1B0-7739-2C1E-9F3FA8989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90A4A-73B3-41B7-80FD-08359B1C1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3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59DF11-17DA-29AF-A130-6FE394D2C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27B2FE-B1AA-6AE4-D137-E3BD5B54A142}"/>
              </a:ext>
            </a:extLst>
          </p:cNvPr>
          <p:cNvSpPr txBox="1"/>
          <p:nvPr/>
        </p:nvSpPr>
        <p:spPr>
          <a:xfrm>
            <a:off x="321733" y="1574800"/>
            <a:ext cx="965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GIAO THÔNG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VĂN HỌC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“ĐÈN GIAO THÔNG”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4 - 5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6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D3565-FE22-A865-5B1D-0C8262CCA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E45F2F6-B3E4-62C8-0DF5-8008B73B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981826-71B0-FC36-0DFE-AAA98595559F}"/>
              </a:ext>
            </a:extLst>
          </p:cNvPr>
          <p:cNvSpPr txBox="1"/>
          <p:nvPr/>
        </p:nvSpPr>
        <p:spPr>
          <a:xfrm>
            <a:off x="1798367" y="4658596"/>
            <a:ext cx="898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ình ảnh đèn Giao Thông Màu Xanh Lá Cây đèn Giao Thông Biểu Tượng đường PNG  , Giao Thông, Kết Xuất, Tín Hiệu PNG trong suốt và Vector để tải xuống miễn">
            <a:extLst>
              <a:ext uri="{FF2B5EF4-FFF2-40B4-BE49-F238E27FC236}">
                <a16:creationId xmlns:a16="http://schemas.microsoft.com/office/drawing/2014/main" id="{D65DC200-07FD-175F-81C9-70592DA56C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17299-BF00-4795-5358-8B89AD0B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742" y="0"/>
            <a:ext cx="7239800" cy="51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53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966E6-7486-8A96-A05C-619B42C53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C8F0A1C-F606-6E2B-5C0F-78FF2522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54C39B-2542-579A-2AD1-E36E6F42421E}"/>
              </a:ext>
            </a:extLst>
          </p:cNvPr>
          <p:cNvSpPr txBox="1"/>
          <p:nvPr/>
        </p:nvSpPr>
        <p:spPr>
          <a:xfrm>
            <a:off x="1886857" y="2298853"/>
            <a:ext cx="8984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155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394B69-13E3-D929-6CC4-5E3620C4B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1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B066B-7A1A-9489-F6A7-F4A45F1FC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EC749F6-369D-9750-C4A5-4C57DFFDB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0244E8-BF36-F335-7197-D594E50E96E5}"/>
              </a:ext>
            </a:extLst>
          </p:cNvPr>
          <p:cNvSpPr txBox="1"/>
          <p:nvPr/>
        </p:nvSpPr>
        <p:spPr>
          <a:xfrm>
            <a:off x="1886857" y="2298853"/>
            <a:ext cx="89843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79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74C13-3BB7-81A9-8B76-7B96E1C82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725AD4B-F6DB-A914-347D-90706DBE8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5D7518-002A-A890-CE5E-2B0666F5BE51}"/>
              </a:ext>
            </a:extLst>
          </p:cNvPr>
          <p:cNvSpPr txBox="1"/>
          <p:nvPr/>
        </p:nvSpPr>
        <p:spPr>
          <a:xfrm>
            <a:off x="1886857" y="2298853"/>
            <a:ext cx="8984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730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0EAF21-8D71-FEDC-079F-6D59161E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822"/>
            <a:ext cx="12192000" cy="693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3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A7ED5-7E65-E64E-1789-65DA1DA98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B11D297-B8CF-BCE7-681C-410982926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78111-676F-64A1-AB61-CB29703097C9}"/>
              </a:ext>
            </a:extLst>
          </p:cNvPr>
          <p:cNvSpPr txBox="1"/>
          <p:nvPr/>
        </p:nvSpPr>
        <p:spPr>
          <a:xfrm>
            <a:off x="1465944" y="2429481"/>
            <a:ext cx="9826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4592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568D0-2D05-D8C7-17BF-F400290FD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55B188-9053-8CC2-29B1-8FBDA7462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F7AAA-2B5D-8198-D50B-198DD7CA7656}"/>
              </a:ext>
            </a:extLst>
          </p:cNvPr>
          <p:cNvSpPr txBox="1"/>
          <p:nvPr/>
        </p:nvSpPr>
        <p:spPr>
          <a:xfrm>
            <a:off x="1465944" y="2429481"/>
            <a:ext cx="9826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6078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F17780-09CF-6AF2-BD8F-D5296D9B5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30FB6-F6A5-4465-033D-3BF8F76D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66024"/>
          <a:stretch>
            <a:fillRect/>
          </a:stretch>
        </p:blipFill>
        <p:spPr>
          <a:xfrm flipH="1">
            <a:off x="-633565" y="-598539"/>
            <a:ext cx="198058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5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E0D9-25CF-BCC7-18EF-BD34F9460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1B9A23-68A6-3A3B-265E-6F84DCE46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ình ảnh đèn Giao Thông PNG, Vector, PSD, và biểu tượng để tải về miễn phí  | pngtree">
            <a:extLst>
              <a:ext uri="{FF2B5EF4-FFF2-40B4-BE49-F238E27FC236}">
                <a16:creationId xmlns:a16="http://schemas.microsoft.com/office/drawing/2014/main" id="{5B50BEF2-37A4-A51C-BD2A-1E73EEDDF9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ình ảnh Đèn Giao Thông PNG, Vector, PSD, và biểu tượng để tải về miễn phí  | pngtree">
            <a:extLst>
              <a:ext uri="{FF2B5EF4-FFF2-40B4-BE49-F238E27FC236}">
                <a16:creationId xmlns:a16="http://schemas.microsoft.com/office/drawing/2014/main" id="{867089CA-DB2C-ADC2-47D4-9F2F12AFC4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A8DEC3-7688-7232-5976-D8D8ED7F04F7}"/>
              </a:ext>
            </a:extLst>
          </p:cNvPr>
          <p:cNvSpPr txBox="1"/>
          <p:nvPr/>
        </p:nvSpPr>
        <p:spPr>
          <a:xfrm>
            <a:off x="761999" y="4754411"/>
            <a:ext cx="1066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E615E-6A7F-8AA1-8B71-2BCFB0EF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701459"/>
            <a:ext cx="4972050" cy="370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7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8A3B-C887-8092-151F-AB3F63A10F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7EFBF-9D2D-A3F7-F1CA-90F99FBCCF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24F2-C9E7-F84A-72FF-2B7D4F50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9F9FD-E2E4-7601-5DE0-36D0B152E082}"/>
              </a:ext>
            </a:extLst>
          </p:cNvPr>
          <p:cNvSpPr txBox="1"/>
          <p:nvPr/>
        </p:nvSpPr>
        <p:spPr>
          <a:xfrm>
            <a:off x="1872343" y="270196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1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2061B-2755-A6C9-0CC5-2A1073C2E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65" y="0"/>
            <a:ext cx="12211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DDA988F-5AB6-8D72-3B53-B772AC78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5B5FCC-35CB-98AD-577C-40073868F817}"/>
              </a:ext>
            </a:extLst>
          </p:cNvPr>
          <p:cNvSpPr txBox="1"/>
          <p:nvPr/>
        </p:nvSpPr>
        <p:spPr>
          <a:xfrm>
            <a:off x="1047376" y="4706405"/>
            <a:ext cx="9826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 đỏ bật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6DADA-072A-AC79-9747-BCB798A9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826" y="917585"/>
            <a:ext cx="2148806" cy="39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CA692-9BAD-07DF-6043-94DEB46F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2763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4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6EC8E80-CF24-9A8C-D1ED-3F43FFED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06073-5524-F381-081E-E78BE8892B28}"/>
              </a:ext>
            </a:extLst>
          </p:cNvPr>
          <p:cNvSpPr txBox="1"/>
          <p:nvPr/>
        </p:nvSpPr>
        <p:spPr>
          <a:xfrm>
            <a:off x="2960913" y="2166648"/>
            <a:ext cx="78812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D724B-A218-4EF2-9F02-B76AF43E1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1E6E07C5-873D-413F-7A4F-535E8E23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4ADAD-D68A-C1EC-7903-9CAB6CC3D63D}"/>
              </a:ext>
            </a:extLst>
          </p:cNvPr>
          <p:cNvSpPr txBox="1"/>
          <p:nvPr/>
        </p:nvSpPr>
        <p:spPr>
          <a:xfrm>
            <a:off x="1567544" y="1940980"/>
            <a:ext cx="90714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354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D79362B-42B0-2E5C-B0F9-FB2886C9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7E595-F97B-FF9A-AE0E-85A6A901F317}"/>
              </a:ext>
            </a:extLst>
          </p:cNvPr>
          <p:cNvSpPr txBox="1"/>
          <p:nvPr/>
        </p:nvSpPr>
        <p:spPr>
          <a:xfrm>
            <a:off x="1889760" y="2145792"/>
            <a:ext cx="8534400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065280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B782C21-80B9-C106-45B7-9B811105B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" t="17826" r="2381" b="19415"/>
          <a:stretch>
            <a:fillRect/>
          </a:stretch>
        </p:blipFill>
        <p:spPr bwMode="auto">
          <a:xfrm>
            <a:off x="0" y="-23382"/>
            <a:ext cx="12337143" cy="688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m Đi Qua Ngã Tư Đường Phố - Nhạc Thiếu Nhi Hoạt Hình Vui Nhộn [okX_cuOeqpc]">
            <a:hlinkClick r:id="" action="ppaction://media"/>
            <a:extLst>
              <a:ext uri="{FF2B5EF4-FFF2-40B4-BE49-F238E27FC236}">
                <a16:creationId xmlns:a16="http://schemas.microsoft.com/office/drawing/2014/main" id="{C3442D89-1912-5F88-5FCC-B214F1E0F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3869" y="5506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9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Ghim câu chuyện">
            <a:extLst>
              <a:ext uri="{FF2B5EF4-FFF2-40B4-BE49-F238E27FC236}">
                <a16:creationId xmlns:a16="http://schemas.microsoft.com/office/drawing/2014/main" id="{DFD78513-71AA-27E2-A3E7-877FB43C0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5D7F94-9AD9-FF7F-3DD1-10FADE7DAD7C}"/>
              </a:ext>
            </a:extLst>
          </p:cNvPr>
          <p:cNvSpPr txBox="1"/>
          <p:nvPr/>
        </p:nvSpPr>
        <p:spPr>
          <a:xfrm>
            <a:off x="1907457" y="3038167"/>
            <a:ext cx="8790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441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CC83E-DD76-4EB9-66D7-1578491BE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Ghim câu chuyện">
            <a:extLst>
              <a:ext uri="{FF2B5EF4-FFF2-40B4-BE49-F238E27FC236}">
                <a16:creationId xmlns:a16="http://schemas.microsoft.com/office/drawing/2014/main" id="{058721E8-345E-F7BD-47FB-CD38186F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46076D-D032-0A32-4BFB-E08D639258D7}"/>
              </a:ext>
            </a:extLst>
          </p:cNvPr>
          <p:cNvSpPr txBox="1"/>
          <p:nvPr/>
        </p:nvSpPr>
        <p:spPr>
          <a:xfrm>
            <a:off x="1907457" y="2841522"/>
            <a:ext cx="8790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38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10A10F8-44C4-4A14-EFFE-F57810A4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ình ảnh đèn Giao Thông PNG, Vector, PSD, và biểu tượng để tải về miễn phí  | pngtree">
            <a:extLst>
              <a:ext uri="{FF2B5EF4-FFF2-40B4-BE49-F238E27FC236}">
                <a16:creationId xmlns:a16="http://schemas.microsoft.com/office/drawing/2014/main" id="{1FA115DE-C527-96C4-9677-388D09880C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ình ảnh Đèn Giao Thông PNG, Vector, PSD, và biểu tượng để tải về miễn phí  | pngtree">
            <a:extLst>
              <a:ext uri="{FF2B5EF4-FFF2-40B4-BE49-F238E27FC236}">
                <a16:creationId xmlns:a16="http://schemas.microsoft.com/office/drawing/2014/main" id="{FEB60630-4D73-A186-D0F9-01834AFBF4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903EA-DD20-5D30-8FC5-C3B070FE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391" y="419931"/>
            <a:ext cx="4239217" cy="4334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CA42E-45CE-9594-CBE9-F61AC696A8A4}"/>
              </a:ext>
            </a:extLst>
          </p:cNvPr>
          <p:cNvSpPr txBox="1"/>
          <p:nvPr/>
        </p:nvSpPr>
        <p:spPr>
          <a:xfrm>
            <a:off x="904569" y="4679197"/>
            <a:ext cx="10471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7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èn giao thông chuẩn (1)">
            <a:hlinkClick r:id="" action="ppaction://media"/>
            <a:extLst>
              <a:ext uri="{FF2B5EF4-FFF2-40B4-BE49-F238E27FC236}">
                <a16:creationId xmlns:a16="http://schemas.microsoft.com/office/drawing/2014/main" id="{FFABC424-D43A-B1B4-48AB-0A0B5159A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77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B388958-E9A9-9033-80CD-4826063A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741AA1-98BD-A2DB-BDCD-D5A1B00374CA}"/>
              </a:ext>
            </a:extLst>
          </p:cNvPr>
          <p:cNvSpPr txBox="1"/>
          <p:nvPr/>
        </p:nvSpPr>
        <p:spPr>
          <a:xfrm>
            <a:off x="1798367" y="4658596"/>
            <a:ext cx="898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758C9-FE52-40FC-62CA-586EE46D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6391" y="688763"/>
            <a:ext cx="4239217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BDB6-397D-B542-9505-12D4601FF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3414C38-B5EA-51BA-3FE6-7835617F1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AFA038-3FC7-9086-CF16-8514D9C56DA6}"/>
              </a:ext>
            </a:extLst>
          </p:cNvPr>
          <p:cNvSpPr txBox="1"/>
          <p:nvPr/>
        </p:nvSpPr>
        <p:spPr>
          <a:xfrm>
            <a:off x="1798367" y="4658596"/>
            <a:ext cx="8984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ình ảnh đèn Giao Thông Màu Xanh Lá Cây đèn Giao Thông Biểu Tượng đường PNG  , Giao Thông, Kết Xuất, Tín Hiệu PNG trong suốt và Vector để tải xuống miễn">
            <a:extLst>
              <a:ext uri="{FF2B5EF4-FFF2-40B4-BE49-F238E27FC236}">
                <a16:creationId xmlns:a16="http://schemas.microsoft.com/office/drawing/2014/main" id="{E4FE8215-D396-751E-6F9D-83C551DBFE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9D8FD-8111-46B4-1627-345920C97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905" y="1189703"/>
            <a:ext cx="2915265" cy="35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164</Words>
  <Application>Microsoft Office PowerPoint</Application>
  <PresentationFormat>Widescreen</PresentationFormat>
  <Paragraphs>25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huyen luu</dc:creator>
  <cp:lastModifiedBy>huyen luu</cp:lastModifiedBy>
  <cp:revision>7</cp:revision>
  <dcterms:created xsi:type="dcterms:W3CDTF">2026-03-09T16:51:47Z</dcterms:created>
  <dcterms:modified xsi:type="dcterms:W3CDTF">2026-04-20T06:35:42Z</dcterms:modified>
</cp:coreProperties>
</file>