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58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12871-C645-A822-5300-260990B6E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E3F91F-56BC-920E-CB69-B3D2D9FEEA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E05A7-AAD3-6678-EE5D-FBDCA0733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A8F52-01D0-4E4F-A003-81DBEAEF5C7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35FF2-79CB-AD22-F374-69833B7F2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E9A8B-BB7B-448C-2B5E-1BFDACD95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6285-2802-433E-88C3-7D4346702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21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D543F-25CB-33DC-0EC2-CDFEF2E19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995EB1-EB93-23F9-EBB7-2A622518FF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CB19F7-895F-DE6C-C18D-A15F0BB7F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A8F52-01D0-4E4F-A003-81DBEAEF5C7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656F0-0BE3-8975-4AFA-ECDEA4B6D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36FFB-E846-9C36-4ED6-B25B02C5C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6285-2802-433E-88C3-7D4346702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559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436D9B-35D0-4F14-56D5-438A55F459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0EFF7F-4016-389C-B717-59994AE0BE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EC717-4B07-5698-EEBE-568553E61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A8F52-01D0-4E4F-A003-81DBEAEF5C7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613646-32F9-0409-272C-40D401FB9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1429EE-CEA7-123A-DAA0-2D6F9C639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6285-2802-433E-88C3-7D4346702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239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DD024-89DC-2570-FEEC-94C85F199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8E5FB-FF3B-A221-C6DB-D90167071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3841A-3B9B-EC4D-A6A1-F8034AEBC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A8F52-01D0-4E4F-A003-81DBEAEF5C7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9F102-74B8-7D41-9BBF-B3EBB2B3F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07E30-2C9E-26C6-BD56-B2EDFA918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6285-2802-433E-88C3-7D4346702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539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67E47-7F53-7DDB-F84A-3FBB26EAF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004757-5624-C7EF-FC26-6A1417E537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2ABA0-B409-C8A8-5705-8FCE9D663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A8F52-01D0-4E4F-A003-81DBEAEF5C7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98E3D-37AC-1423-F6D2-C3D2614E2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D5A0FC-70F6-ECCD-B07E-C2E250534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6285-2802-433E-88C3-7D4346702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36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64885-0E63-870F-03F8-4CE28884C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E7097-22E4-BF51-35C5-11997CEDFD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7F6184-B285-A0E4-B5C6-059D66741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446F72-D99C-B984-4EAD-DFA2F244C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A8F52-01D0-4E4F-A003-81DBEAEF5C7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B4DF28-4E4C-DC97-030A-2131AAC08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987961-70AB-B872-F4E1-6F2AC336C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6285-2802-433E-88C3-7D4346702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17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3CF7B-1250-1F78-D015-0542AE576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F556E2-19F7-304C-4B34-13E899DD1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ED487-5A0D-9409-8675-9C7ED62A38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D059A4-1CB9-FBC9-6935-AE853EF03B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EECB55-CD2D-FE11-4C7C-2F1986D163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C7A4E3-DD17-7977-DA16-1822178FB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A8F52-01D0-4E4F-A003-81DBEAEF5C7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133DD-C9A4-E877-4341-CECA3DA19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EA57A8-9A77-FACD-296A-DA1B4EA09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6285-2802-433E-88C3-7D4346702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843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6EDDC-4C34-D74A-AEC9-A40BE282D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FD6050-9FA5-D0B5-6DCA-0325EB709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A8F52-01D0-4E4F-A003-81DBEAEF5C7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CD3DF9-67B2-DECC-3E96-C69CA4E49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3EA147-BF71-A9D1-9D45-8EE8E3C7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6285-2802-433E-88C3-7D4346702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50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C384F5-A15E-F249-820D-03FF9D00C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A8F52-01D0-4E4F-A003-81DBEAEF5C7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4FE357-D332-4186-A616-E73867A70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BD90A8-B220-9184-B711-02EFC60FA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6285-2802-433E-88C3-7D4346702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5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17CA-09D6-1BFE-678D-A984011CC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18F75-739B-5341-5711-58EEC85F4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297A47-9B03-C438-7FBD-E38D4FE061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8E5AD7-05C8-EB71-AFCF-86B25F2D8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A8F52-01D0-4E4F-A003-81DBEAEF5C7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A79889-6324-304B-45CB-1952E21E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2A0B0B-005D-7890-72AE-25885B0FA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6285-2802-433E-88C3-7D4346702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8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FB6B0-4A4E-7280-4239-27CEBBD38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7E2A0-C267-B0EB-6A90-07B31D8930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11DEA-FCCC-6D15-0EA2-1E2F8062FC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EA05A9-3675-1F1C-227B-497A1F9DE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A8F52-01D0-4E4F-A003-81DBEAEF5C7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163390-7133-44C6-AEB6-9B4158D3F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74ADFD-707E-821E-E5B5-C44B106E3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6285-2802-433E-88C3-7D4346702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941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635295-C898-E822-0E43-91A1396EE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9AA64F-6B9D-5961-0F60-E632B2DDA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0E933-E321-D0F2-0979-FFBD99C8DE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A8F52-01D0-4E4F-A003-81DBEAEF5C7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FAF4-F2BF-C1E6-9E3F-30A5D53B28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C73D0-4618-D26E-9AD5-361D22F61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76285-2802-433E-88C3-7D4346702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16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8.png"/><Relationship Id="rId3" Type="http://schemas.openxmlformats.org/officeDocument/2006/relationships/slide" Target="slide3.xml"/><Relationship Id="rId7" Type="http://schemas.openxmlformats.org/officeDocument/2006/relationships/slide" Target="slide6.xml"/><Relationship Id="rId12" Type="http://schemas.openxmlformats.org/officeDocument/2006/relationships/slide" Target="slide7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microsoft.com/office/2007/relationships/hdphoto" Target="../media/hdphoto1.wdp"/><Relationship Id="rId5" Type="http://schemas.openxmlformats.org/officeDocument/2006/relationships/slide" Target="slide5.xml"/><Relationship Id="rId10" Type="http://schemas.openxmlformats.org/officeDocument/2006/relationships/image" Target="../media/image7.png"/><Relationship Id="rId4" Type="http://schemas.openxmlformats.org/officeDocument/2006/relationships/image" Target="../media/image4.jpeg"/><Relationship Id="rId9" Type="http://schemas.openxmlformats.org/officeDocument/2006/relationships/slide" Target="slide4.xml"/><Relationship Id="rId1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A3F2050-506F-C0A5-6148-B1DF2D829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676" y="-65314"/>
            <a:ext cx="12192000" cy="683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900+ Hinh dong buom pinterest ý tưởng | bướm, hình, cây anh túc">
            <a:extLst>
              <a:ext uri="{FF2B5EF4-FFF2-40B4-BE49-F238E27FC236}">
                <a16:creationId xmlns:a16="http://schemas.microsoft.com/office/drawing/2014/main" id="{D0745EFC-8E63-72A9-8129-8E81368F2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652" y="3933824"/>
            <a:ext cx="2857500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043D4B-FB21-C169-4222-3E18B5FFC00D}"/>
              </a:ext>
            </a:extLst>
          </p:cNvPr>
          <p:cNvSpPr txBox="1"/>
          <p:nvPr/>
        </p:nvSpPr>
        <p:spPr>
          <a:xfrm>
            <a:off x="2108716" y="424648"/>
            <a:ext cx="8294914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b="1" dirty="0">
              <a:solidFill>
                <a:srgbClr val="FF0000"/>
              </a:solidFill>
              <a:latin typeface="+mj-lt"/>
            </a:endParaRPr>
          </a:p>
          <a:p>
            <a:endParaRPr lang="en-US" b="1" i="0" dirty="0">
              <a:solidFill>
                <a:srgbClr val="FF0000"/>
              </a:solidFill>
              <a:effectLst/>
              <a:latin typeface="+mj-lt"/>
            </a:endParaRPr>
          </a:p>
          <a:p>
            <a:endParaRPr lang="en-US" b="1" dirty="0">
              <a:solidFill>
                <a:srgbClr val="FF0000"/>
              </a:solidFill>
              <a:latin typeface="+mj-lt"/>
            </a:endParaRPr>
          </a:p>
          <a:p>
            <a:endParaRPr lang="en-US" b="1" i="0" dirty="0">
              <a:solidFill>
                <a:srgbClr val="FF0000"/>
              </a:solidFill>
              <a:effectLst/>
              <a:latin typeface="+mj-lt"/>
            </a:endParaRPr>
          </a:p>
          <a:p>
            <a:endParaRPr lang="en-US" b="1" dirty="0">
              <a:solidFill>
                <a:srgbClr val="FF0000"/>
              </a:solidFill>
              <a:latin typeface="+mj-lt"/>
            </a:endParaRPr>
          </a:p>
          <a:p>
            <a:r>
              <a:rPr lang="vi-VN" b="1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endParaRPr lang="en-US" b="1" i="0" dirty="0">
              <a:solidFill>
                <a:srgbClr val="FF0000"/>
              </a:solidFill>
              <a:effectLst/>
              <a:latin typeface="+mj-lt"/>
            </a:endParaRPr>
          </a:p>
          <a:p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triẻn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(MTXQ)</a:t>
            </a:r>
          </a:p>
          <a:p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5-6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900+ Hinh dong buom pinterest ý tưởng | bướm, hình, cây anh túc">
            <a:extLst>
              <a:ext uri="{FF2B5EF4-FFF2-40B4-BE49-F238E27FC236}">
                <a16:creationId xmlns:a16="http://schemas.microsoft.com/office/drawing/2014/main" id="{A317B06E-E81C-007F-D3E9-C255B6D53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99984" y="4022618"/>
            <a:ext cx="3166965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79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33F7AB2-91E4-8D7D-D90B-AB1B91642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6AC4CE-6E11-825E-1E42-E373329248F3}"/>
              </a:ext>
            </a:extLst>
          </p:cNvPr>
          <p:cNvSpPr/>
          <p:nvPr/>
        </p:nvSpPr>
        <p:spPr>
          <a:xfrm>
            <a:off x="342122" y="279918"/>
            <a:ext cx="11495315" cy="61395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A130A8BC-251D-99AE-0A30-0DFF73BD1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94" y="1912776"/>
            <a:ext cx="2628900" cy="323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C31EA45C-E850-F78B-6509-7BC8F61EC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288" y="1622140"/>
            <a:ext cx="2708600" cy="330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hần này chứa: Gift Clipart">
            <a:hlinkClick r:id="rId7" action="ppaction://hlinksldjump"/>
            <a:extLst>
              <a:ext uri="{FF2B5EF4-FFF2-40B4-BE49-F238E27FC236}">
                <a16:creationId xmlns:a16="http://schemas.microsoft.com/office/drawing/2014/main" id="{AFF7FDA2-C70E-6C7B-BF04-929034901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426" y="1772817"/>
            <a:ext cx="3141380" cy="284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ình ảnh Ghim câu chuyện">
            <a:hlinkClick r:id="rId9" action="ppaction://hlinksldjump"/>
            <a:extLst>
              <a:ext uri="{FF2B5EF4-FFF2-40B4-BE49-F238E27FC236}">
                <a16:creationId xmlns:a16="http://schemas.microsoft.com/office/drawing/2014/main" id="{22B16602-61A6-20A2-AA9F-593648C45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783" y="1772817"/>
            <a:ext cx="2478444" cy="309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E3BED8-3CC6-66B7-76B3-8C365089AE90}"/>
              </a:ext>
            </a:extLst>
          </p:cNvPr>
          <p:cNvSpPr txBox="1"/>
          <p:nvPr/>
        </p:nvSpPr>
        <p:spPr>
          <a:xfrm>
            <a:off x="4124131" y="373221"/>
            <a:ext cx="4338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 QUÀ BÍ ẨN</a:t>
            </a:r>
          </a:p>
        </p:txBody>
      </p:sp>
      <p:pic>
        <p:nvPicPr>
          <p:cNvPr id="4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C010C72B-06F1-0327-044F-B004FC44AD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63000" y="6271981"/>
            <a:ext cx="729000" cy="58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42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27E564-C060-207F-7F1A-18F82A485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6173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69832BEB-2108-FCE9-18C1-007C3A89A2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63000" y="6271981"/>
            <a:ext cx="729000" cy="58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69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4E3384-D2A7-2A6F-3CE3-72002803A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72355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44A578AA-CC4C-1661-0F08-1573E643E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63000" y="6271981"/>
            <a:ext cx="729000" cy="58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19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082D42-C2FC-EAC2-C970-790AD33F6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5369" cy="6858000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0C9A8131-4B7C-C347-B9DC-F24957AFD7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63000" y="6271981"/>
            <a:ext cx="729000" cy="58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77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F0A294-01F8-5B1C-4655-8A5760366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2190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B84D9B90-CBC9-008E-41C9-3DE5FACC1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63000" y="6271981"/>
            <a:ext cx="729000" cy="58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83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òng đời của bướm (1)">
            <a:hlinkClick r:id="" action="ppaction://media"/>
            <a:extLst>
              <a:ext uri="{FF2B5EF4-FFF2-40B4-BE49-F238E27FC236}">
                <a16:creationId xmlns:a16="http://schemas.microsoft.com/office/drawing/2014/main" id="{67AC486F-DEAD-FDCB-5A85-5A0C82B9D8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4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24</Words>
  <Application>Microsoft Office PowerPoint</Application>
  <PresentationFormat>Widescreen</PresentationFormat>
  <Paragraphs>11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huyen luu</dc:creator>
  <cp:lastModifiedBy>huyen luu</cp:lastModifiedBy>
  <cp:revision>4</cp:revision>
  <dcterms:created xsi:type="dcterms:W3CDTF">2026-01-17T08:29:09Z</dcterms:created>
  <dcterms:modified xsi:type="dcterms:W3CDTF">2026-04-20T06:38:25Z</dcterms:modified>
</cp:coreProperties>
</file>