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6" r:id="rId4"/>
    <p:sldId id="269" r:id="rId5"/>
    <p:sldId id="267" r:id="rId6"/>
    <p:sldId id="268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C6F8D-2285-A114-1D2B-9DAF64C146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F00F4B-71FA-179A-B0AA-AE1269ACA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E5FD9-2924-6A40-4A9F-EAB8E39CB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BA120-199A-ECEA-C278-2759CF7C0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90CDE-E912-C6CD-7661-7B51CF856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7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9500F-5208-633E-A195-8584F7CE0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4432BA-572F-2EA7-A649-FA79E8A7B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47E13-EFD0-3815-51F8-AB8B43F2C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1684C-A932-91CD-CBB7-C3AEEB589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955C8-4210-4712-C5DD-015328638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7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8D0D85-63E5-D689-18A6-C2126E6001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ED85F-7B8E-7B2A-DF15-0C4045259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B1997-5FAA-0D06-0CE5-205D3FACE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1BD20-F3B0-D2EA-9501-7053738EC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F99E3-1B2E-F57B-45EC-FDCF73317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2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FE8A3-6B5C-2F26-5493-49867838D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7DB4F-2E6A-6E3D-9138-AF64A0ACB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604AB-BDD7-ECA0-63AD-EF21C1483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F6B5B-7240-B590-6E8B-3C6806EA3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1112B-382B-746B-D0AA-DF9C9490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3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918B3-E493-2BD4-D802-3826124C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A922D6-2360-AD7F-367C-21C2EC838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1DD47-43A5-B363-16C3-C2ED183B1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20CDF-74EE-3021-31CF-A4CC1DCBE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6DF97-83FF-5B63-570E-2A0F4007F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74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7D5D0-A632-AF1E-EF7A-1DC55082E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8A2A5-9E5A-CF19-D648-F2513FE2F9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FE7E1D-4DB6-56E4-5D69-1786AB3BD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30D6E-8B17-CC5B-4707-76F20D659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3E30D3-844C-D15A-F9AF-CE0C8EC67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31231-17C4-FC5E-36CD-3754563DA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57CB5-6487-DF1E-1803-11D742975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4C867F-AC9D-A4EF-B46D-BB11A32DB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2DA295-D8D4-2166-A744-6107E2B6E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60D87E-59BB-4A98-603C-5BA33A0413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A408A7-7B52-9EE7-C71C-0EFFD512E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E5432A-F2F3-2CC3-FE60-5731915BE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515910-A785-D138-D309-829D64109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1F0DDD-E427-1FE3-ED94-0BD9C6824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00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18258-ADB1-0BF8-411D-65953AD93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FF1FA3-8846-8E12-395A-6C022629B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6A62D5-8BF3-6CDA-2F5E-7C27B4AB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CF600E-C66E-0547-B003-142D5BF3A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1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8C4571-F696-6B49-9074-50B242EC0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5E1F37-DA30-2537-3E63-6B120644F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4A973-DB85-F48D-DCBD-E604E5BE5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86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112D8-79DE-E76D-7C88-658ED434E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9AE1C-7C6D-E71E-3B3B-1BB4E5475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C8C73-0326-E657-D740-5599D8155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1ED314-12D6-9803-A9F4-DBCD85381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635D10-A075-46E3-A8D6-239544455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03AEB-FD16-C887-E4D0-B1664073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99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1DE2-88DB-388A-1287-73493BD4C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0FEFEF-186B-4D73-B380-28203D81CA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EABDF0-DC63-238D-60D7-7729A141D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E9A48-9628-DE77-F727-BA79F8843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8F1850-9D8E-16DA-5775-DD1FF0E1D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6C0886-F8B0-264D-D5ED-4745B7FE4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27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D29865-87AB-9EF1-8CF0-52A0CF2AF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B9AFE-97FC-F7FB-36B1-2F5EBA2C4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7DF59-E5AF-0F47-FCA4-66B93A4B38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09831-75F0-4F63-BE87-B63A7BB7C818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A89B1-88EF-F581-A01C-4EE56A6962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13D1D-9AF4-72E8-9FBC-6D6E21969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D08F8-CF99-4024-8F23-8E13ED6EF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9AE1F18-4EFB-46BB-A6C8-5B1EF87A98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62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27E193-5A7B-AC2B-6CDF-BD0946E1ABA3}"/>
              </a:ext>
            </a:extLst>
          </p:cNvPr>
          <p:cNvSpPr txBox="1"/>
          <p:nvPr/>
        </p:nvSpPr>
        <p:spPr>
          <a:xfrm>
            <a:off x="2267340" y="1679510"/>
            <a:ext cx="7473820" cy="2836506"/>
          </a:xfrm>
          <a:prstGeom prst="rect">
            <a:avLst/>
          </a:prstGeom>
          <a:noFill/>
        </p:spPr>
        <p:txBody>
          <a:bodyPr wrap="square" rtlCol="0">
            <a:prstTxWarp prst="textDeflate">
              <a:avLst/>
            </a:prstTxWarp>
            <a:spAutoFit/>
          </a:bodyPr>
          <a:lstStyle/>
          <a:p>
            <a:r>
              <a:rPr lang="en-US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v,r</a:t>
            </a:r>
            <a:endParaRPr lang="en-US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6840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Ghim câu chuyện">
            <a:extLst>
              <a:ext uri="{FF2B5EF4-FFF2-40B4-BE49-F238E27FC236}">
                <a16:creationId xmlns:a16="http://schemas.microsoft.com/office/drawing/2014/main" id="{4A8FAF78-373F-ABE7-906F-FB4A5B2A76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4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EDBB3AF-C8A1-A2B4-8D21-604BCF6D0D4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1779" t="26433" r="27087" b="36465"/>
          <a:stretch>
            <a:fillRect/>
          </a:stretch>
        </p:blipFill>
        <p:spPr>
          <a:xfrm>
            <a:off x="3265717" y="1140024"/>
            <a:ext cx="4739948" cy="412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11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ảnh Ghim câu chuyện">
            <a:extLst>
              <a:ext uri="{FF2B5EF4-FFF2-40B4-BE49-F238E27FC236}">
                <a16:creationId xmlns:a16="http://schemas.microsoft.com/office/drawing/2014/main" id="{7591334D-F64F-7DB4-ECB8-9D65DFE37E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192001" cy="687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6633AE3-1EE9-9B55-4FE0-AB73CCDC0EA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1779" t="26433" r="49834" b="36465"/>
          <a:stretch>
            <a:fillRect/>
          </a:stretch>
        </p:blipFill>
        <p:spPr>
          <a:xfrm>
            <a:off x="2839614" y="1017035"/>
            <a:ext cx="3194175" cy="46209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572D03B-C089-DED2-1BFD-CB92EFA9BB2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49918" t="27577" r="29334" b="36033"/>
          <a:stretch>
            <a:fillRect/>
          </a:stretch>
        </p:blipFill>
        <p:spPr>
          <a:xfrm>
            <a:off x="6040395" y="1130191"/>
            <a:ext cx="2299223" cy="4570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25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0A67FBCC-F8BC-F280-5E7F-E5E14DCFD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6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359CCAD-FA74-2D6F-6DFB-B51573D3F6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864" y="1297858"/>
            <a:ext cx="5587835" cy="610791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3B1ADA3-E3F8-7245-F71B-A60382B617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8969" y="1049734"/>
            <a:ext cx="6334657" cy="786651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6226F16-7808-2A5D-165A-C1AE0B46B68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1779" t="26433" r="27087" b="36465"/>
          <a:stretch>
            <a:fillRect/>
          </a:stretch>
        </p:blipFill>
        <p:spPr>
          <a:xfrm>
            <a:off x="4586815" y="2791744"/>
            <a:ext cx="2841388" cy="247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35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ình ảnh Ghim câu chuyện">
            <a:extLst>
              <a:ext uri="{FF2B5EF4-FFF2-40B4-BE49-F238E27FC236}">
                <a16:creationId xmlns:a16="http://schemas.microsoft.com/office/drawing/2014/main" id="{2EFCFE57-82DD-4167-1379-3AE40AC3A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B99E05E-4F7F-2DD8-373C-1E80D78F351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3648" t="28134" r="14139" b="36597"/>
          <a:stretch>
            <a:fillRect/>
          </a:stretch>
        </p:blipFill>
        <p:spPr>
          <a:xfrm>
            <a:off x="3333136" y="871752"/>
            <a:ext cx="6213987" cy="473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72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91B2F637-57FC-64BC-B5E8-2FDBE2D500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192001" cy="687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F87B233-3F6C-3825-0667-A8D555803A4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2490" t="33639" r="14139" b="54209"/>
          <a:stretch>
            <a:fillRect/>
          </a:stretch>
        </p:blipFill>
        <p:spPr>
          <a:xfrm>
            <a:off x="5986140" y="1715396"/>
            <a:ext cx="4011300" cy="163068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605E06C-6342-8734-5739-7EFF1639E1E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7571" t="31964" r="48509" b="27876"/>
          <a:stretch>
            <a:fillRect/>
          </a:stretch>
        </p:blipFill>
        <p:spPr>
          <a:xfrm>
            <a:off x="3749281" y="1482616"/>
            <a:ext cx="2267339" cy="506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24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E99F9-4553-E3B5-2657-9870FB687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E6AD2-4FF3-CEC6-D92D-856BAF497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A3D89-DB2A-E04A-4A65-DC058F60E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D95DD76B-359C-A84A-895C-6BEFA32FAB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42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C0F8161-1917-B8E4-1930-B0D5A0B6B6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37337" y="-288472"/>
            <a:ext cx="6633337" cy="75163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BCF9710-8392-88FD-A779-A65856E40A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34150" y="1825625"/>
            <a:ext cx="3077004" cy="267689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19C0E11-66C4-1C2A-72E2-5E177A0CD6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45065" y="-479244"/>
            <a:ext cx="5878839" cy="7897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507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</Words>
  <Application>Microsoft Office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huyen luu</dc:creator>
  <cp:lastModifiedBy>huyen luu</cp:lastModifiedBy>
  <cp:revision>6</cp:revision>
  <dcterms:created xsi:type="dcterms:W3CDTF">2026-03-17T11:33:38Z</dcterms:created>
  <dcterms:modified xsi:type="dcterms:W3CDTF">2026-03-17T13:47:15Z</dcterms:modified>
</cp:coreProperties>
</file>